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Layouts/slideLayout39.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86.xml" ContentType="application/vnd.openxmlformats-officedocument.presentationml.slideLayout+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93.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Override PartName="/ppt/slideLayouts/slideLayout82.xml" ContentType="application/vnd.openxmlformats-officedocument.presentationml.slideLayout+xml"/>
  <Override PartName="/ppt/slideLayouts/slideLayout106.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theme/themeOverride1.xml" ContentType="application/vnd.openxmlformats-officedocument.themeOverr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02.xml" ContentType="application/vnd.openxmlformats-officedocument.presentationml.slideLayout+xml"/>
  <Override PartName="/ppt/slideMasters/slideMaster8.xml" ContentType="application/vnd.openxmlformats-officedocument.presentationml.slideMaster+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10.xml" ContentType="application/vnd.openxmlformats-officedocument.theme+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slideLayouts/slideLayout58.xml" ContentType="application/vnd.openxmlformats-officedocument.presentationml.slideLayout+xml"/>
  <Override PartName="/ppt/slideLayouts/slideLayout76.xml" ContentType="application/vnd.openxmlformats-officedocument.presentationml.slideLayout+xml"/>
  <Override PartName="/ppt/slides/slide26.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Layouts/slideLayout10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72.xml" ContentType="application/vnd.openxmlformats-officedocument.presentationml.slideLayout+xml"/>
  <Override PartName="/ppt/slideLayouts/slideLayout90.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Layouts/slideLayout14.xml" ContentType="application/vnd.openxmlformats-officedocument.presentationml.slideLayout+xml"/>
  <Override PartName="/ppt/slideLayouts/slideLayout32.xml" ContentType="application/vnd.openxmlformats-officedocument.presentationml.slideLayout+xml"/>
  <Override PartName="/ppt/slideLayouts/slideLayout61.xml" ContentType="application/vnd.openxmlformats-officedocument.presentationml.slideLayout+xml"/>
  <Override PartName="/ppt/slideLayouts/slideLayout103.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Layouts/slideLayout21.xml" ContentType="application/vnd.openxmlformats-officedocument.presentationml.slideLayout+xml"/>
  <Override PartName="/ppt/slideLayouts/slideLayout50.xml" ContentType="application/vnd.openxmlformats-officedocument.presentationml.slideLayout+xml"/>
  <Override PartName="/ppt/slideLayouts/slideLayout110.xml" ContentType="application/vnd.openxmlformats-officedocument.presentationml.slideLayout+xml"/>
  <Override PartName="/ppt/slideMasters/slideMaster9.xml" ContentType="application/vnd.openxmlformats-officedocument.presentationml.slideMaster+xml"/>
  <Override PartName="/ppt/slideLayouts/slideLayout10.xml" ContentType="application/vnd.openxmlformats-officedocument.presentationml.slideLayout+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slideLayouts/slideLayout99.xml" ContentType="application/vnd.openxmlformats-officedocument.presentationml.slideLayout+xml"/>
  <Override PartName="/ppt/theme/theme9.xml" ContentType="application/vnd.openxmlformats-officedocument.theme+xml"/>
  <Override PartName="/ppt/slideMasters/slideMaster5.xml" ContentType="application/vnd.openxmlformats-officedocument.presentationml.slideMaster+xml"/>
  <Override PartName="/ppt/slides/slide8.xml" ContentType="application/vnd.openxmlformats-officedocument.presentationml.slide+xml"/>
  <Override PartName="/ppt/slideLayouts/slideLayout59.xml" ContentType="application/vnd.openxmlformats-officedocument.presentationml.slideLayout+xml"/>
  <Override PartName="/ppt/slideLayouts/slideLayout68.xml" ContentType="application/vnd.openxmlformats-officedocument.presentationml.slideLayout+xml"/>
  <Override PartName="/ppt/theme/theme7.xml" ContentType="application/vnd.openxmlformats-officedocument.theme+xml"/>
  <Override PartName="/ppt/slideLayouts/slideLayout79.xml" ContentType="application/vnd.openxmlformats-officedocument.presentationml.slideLayout+xml"/>
  <Override PartName="/ppt/slideLayouts/slideLayout88.xml" ContentType="application/vnd.openxmlformats-officedocument.presentationml.slideLayout+xml"/>
  <Override PartName="/ppt/slideLayouts/slideLayout97.xml" ContentType="application/vnd.openxmlformats-officedocument.presentationml.slideLayout+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Layouts/slideLayout95.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Layouts/slideLayout108.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Default Extension="wmf" ContentType="image/x-wmf"/>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Override PartName="/ppt/theme/themeOverride3.xml" ContentType="application/vnd.openxmlformats-officedocument.themeOverr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Layouts/slideLayout104.xml" ContentType="application/vnd.openxmlformats-officedocument.presentationml.slideLayou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Layouts/slideLayout111.xml" ContentType="application/vnd.openxmlformats-officedocument.presentationml.slideLayout+xml"/>
  <Override PartName="/ppt/slideLayouts/slideLayout100.xml" ContentType="application/vnd.openxmlformats-officedocument.presentationml.slideLayout+xml"/>
  <Override PartName="/ppt/slideMasters/slideMaster6.xml" ContentType="application/vnd.openxmlformats-officedocument.presentationml.slideMaster+xml"/>
  <Override PartName="/ppt/slideLayouts/slideLayout89.xml" ContentType="application/vnd.openxmlformats-officedocument.presentationml.slideLayout+xml"/>
  <Override PartName="/ppt/theme/theme8.xml" ContentType="application/vnd.openxmlformats-officedocument.theme+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slideMasters/slideMaster2.xml" ContentType="application/vnd.openxmlformats-officedocument.presentationml.slideMaster+xml"/>
  <Override PartName="/ppt/slides/slide28.xml" ContentType="application/vnd.openxmlformats-officedocument.presentationml.slide+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slideLayouts/slideLayout109.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slides/slide24.xml" ContentType="application/vnd.openxmlformats-officedocument.presentationml.slide+xml"/>
  <Override PartName="/ppt/slideLayouts/slideLayout16.xml" ContentType="application/vnd.openxmlformats-officedocument.presentationml.slideLayout+xml"/>
  <Override PartName="/ppt/slideLayouts/slideLayout34.xml" ContentType="application/vnd.openxmlformats-officedocument.presentationml.slideLayout+xml"/>
  <Default Extension="jpeg" ContentType="image/jpeg"/>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slideLayouts/slideLayout92.xml" ContentType="application/vnd.openxmlformats-officedocument.presentationml.slideLayout+xml"/>
  <Override PartName="/ppt/slideLayouts/slideLayout105.xml" ContentType="application/vnd.openxmlformats-officedocument.presentationml.slideLayout+xml"/>
  <Override PartName="/ppt/slides/slide1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70.xml" ContentType="application/vnd.openxmlformats-officedocument.presentationml.slideLayout+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slideLayouts/slideLayout10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49"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Lst>
  <p:sldIdLst>
    <p:sldId id="256" r:id="rId11"/>
    <p:sldId id="257" r:id="rId12"/>
    <p:sldId id="258" r:id="rId13"/>
    <p:sldId id="260" r:id="rId14"/>
    <p:sldId id="261" r:id="rId15"/>
    <p:sldId id="262" r:id="rId16"/>
    <p:sldId id="290" r:id="rId17"/>
    <p:sldId id="263" r:id="rId18"/>
    <p:sldId id="264" r:id="rId19"/>
    <p:sldId id="265" r:id="rId20"/>
    <p:sldId id="266" r:id="rId21"/>
    <p:sldId id="267" r:id="rId22"/>
    <p:sldId id="268" r:id="rId23"/>
    <p:sldId id="269" r:id="rId24"/>
    <p:sldId id="270" r:id="rId25"/>
    <p:sldId id="271" r:id="rId26"/>
    <p:sldId id="272" r:id="rId27"/>
    <p:sldId id="273" r:id="rId28"/>
    <p:sldId id="274" r:id="rId29"/>
    <p:sldId id="275" r:id="rId30"/>
    <p:sldId id="276" r:id="rId31"/>
    <p:sldId id="277" r:id="rId32"/>
    <p:sldId id="278" r:id="rId33"/>
    <p:sldId id="279" r:id="rId34"/>
    <p:sldId id="280" r:id="rId35"/>
    <p:sldId id="281" r:id="rId36"/>
    <p:sldId id="282" r:id="rId37"/>
    <p:sldId id="283" r:id="rId38"/>
    <p:sldId id="285" r:id="rId39"/>
    <p:sldId id="284" r:id="rId40"/>
    <p:sldId id="286" r:id="rId41"/>
    <p:sldId id="287" r:id="rId42"/>
    <p:sldId id="289" r:id="rId4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3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9" Type="http://schemas.openxmlformats.org/officeDocument/2006/relationships/slide" Target="slides/slide29.xml"/><Relationship Id="rId3" Type="http://schemas.openxmlformats.org/officeDocument/2006/relationships/slideMaster" Target="slideMasters/slideMaster3.xml"/><Relationship Id="rId21" Type="http://schemas.openxmlformats.org/officeDocument/2006/relationships/slide" Target="slides/slide11.xml"/><Relationship Id="rId34" Type="http://schemas.openxmlformats.org/officeDocument/2006/relationships/slide" Target="slides/slide24.xml"/><Relationship Id="rId42" Type="http://schemas.openxmlformats.org/officeDocument/2006/relationships/slide" Target="slides/slide32.xml"/><Relationship Id="rId47"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slide" Target="slides/slide23.xml"/><Relationship Id="rId38" Type="http://schemas.openxmlformats.org/officeDocument/2006/relationships/slide" Target="slides/slide28.xml"/><Relationship Id="rId46"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slide" Target="slides/slide19.xml"/><Relationship Id="rId41" Type="http://schemas.openxmlformats.org/officeDocument/2006/relationships/slide" Target="slides/slide3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slide" Target="slides/slide22.xml"/><Relationship Id="rId37" Type="http://schemas.openxmlformats.org/officeDocument/2006/relationships/slide" Target="slides/slide27.xml"/><Relationship Id="rId40" Type="http://schemas.openxmlformats.org/officeDocument/2006/relationships/slide" Target="slides/slide30.xml"/><Relationship Id="rId45"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slide" Target="slides/slide26.xml"/><Relationship Id="rId10" Type="http://schemas.openxmlformats.org/officeDocument/2006/relationships/slideMaster" Target="slideMasters/slideMaster10.xml"/><Relationship Id="rId19" Type="http://schemas.openxmlformats.org/officeDocument/2006/relationships/slide" Target="slides/slide9.xml"/><Relationship Id="rId31" Type="http://schemas.openxmlformats.org/officeDocument/2006/relationships/slide" Target="slides/slide21.xml"/><Relationship Id="rId44"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slide" Target="slides/slide25.xml"/><Relationship Id="rId43" Type="http://schemas.openxmlformats.org/officeDocument/2006/relationships/slide" Target="slides/slide3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2780F8AF-B353-45B5-AB93-80B0D5815160}" type="slidenum">
              <a:rPr lang="en-US"/>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76C9CD99-DC7D-4C6E-9563-4A18F2CDAFA7}" type="slidenum">
              <a:rPr lang="en-US"/>
              <a:pPr/>
              <a:t>‹Nº›</a:t>
            </a:fld>
            <a:endParaRPr lang="en-US"/>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21362"/>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21362"/>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C3D03C7C-FD60-42FF-BF9C-7B0880DFD372}" type="slidenum">
              <a:rPr lang="en-US"/>
              <a:pPr/>
              <a:t>‹Nº›</a:t>
            </a:fld>
            <a:endParaRPr lang="en-US"/>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4754" name="Group 2"/>
          <p:cNvGrpSpPr>
            <a:grpSpLocks/>
          </p:cNvGrpSpPr>
          <p:nvPr/>
        </p:nvGrpSpPr>
        <p:grpSpPr bwMode="auto">
          <a:xfrm>
            <a:off x="-6350" y="20638"/>
            <a:ext cx="9144000" cy="6858000"/>
            <a:chOff x="0" y="0"/>
            <a:chExt cx="5760" cy="4320"/>
          </a:xfrm>
        </p:grpSpPr>
        <p:sp>
          <p:nvSpPr>
            <p:cNvPr id="74755" name="Freeform 3"/>
            <p:cNvSpPr>
              <a:spLocks/>
            </p:cNvSpPr>
            <p:nvPr/>
          </p:nvSpPr>
          <p:spPr bwMode="hidden">
            <a:xfrm>
              <a:off x="0" y="3072"/>
              <a:ext cx="5760" cy="1248"/>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s-MX"/>
            </a:p>
          </p:txBody>
        </p:sp>
        <p:sp>
          <p:nvSpPr>
            <p:cNvPr id="74756"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endParaRPr lang="es-MX"/>
            </a:p>
          </p:txBody>
        </p:sp>
      </p:grpSp>
      <p:sp>
        <p:nvSpPr>
          <p:cNvPr id="74757" name="Freeform 5"/>
          <p:cNvSpPr>
            <a:spLocks/>
          </p:cNvSpPr>
          <p:nvPr/>
        </p:nvSpPr>
        <p:spPr bwMode="hidden">
          <a:xfrm>
            <a:off x="6242050" y="6269038"/>
            <a:ext cx="2895600" cy="609600"/>
          </a:xfrm>
          <a:custGeom>
            <a:avLst/>
            <a:gdLst/>
            <a:ahLst/>
            <a:cxnLst>
              <a:cxn ang="0">
                <a:pos x="5748" y="246"/>
              </a:cxn>
              <a:cxn ang="0">
                <a:pos x="0" y="246"/>
              </a:cxn>
              <a:cxn ang="0">
                <a:pos x="0" y="0"/>
              </a:cxn>
              <a:cxn ang="0">
                <a:pos x="5748" y="0"/>
              </a:cxn>
              <a:cxn ang="0">
                <a:pos x="5748" y="246"/>
              </a:cxn>
              <a:cxn ang="0">
                <a:pos x="5748" y="246"/>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endParaRPr lang="es-MX"/>
          </a:p>
        </p:txBody>
      </p:sp>
      <p:grpSp>
        <p:nvGrpSpPr>
          <p:cNvPr id="74758" name="Group 6"/>
          <p:cNvGrpSpPr>
            <a:grpSpLocks/>
          </p:cNvGrpSpPr>
          <p:nvPr/>
        </p:nvGrpSpPr>
        <p:grpSpPr bwMode="auto">
          <a:xfrm>
            <a:off x="-1588" y="6034088"/>
            <a:ext cx="7845426" cy="850900"/>
            <a:chOff x="0" y="3792"/>
            <a:chExt cx="4942" cy="536"/>
          </a:xfrm>
        </p:grpSpPr>
        <p:sp>
          <p:nvSpPr>
            <p:cNvPr id="74759"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endParaRPr lang="es-MX"/>
            </a:p>
          </p:txBody>
        </p:sp>
        <p:grpSp>
          <p:nvGrpSpPr>
            <p:cNvPr id="74760" name="Group 8"/>
            <p:cNvGrpSpPr>
              <a:grpSpLocks/>
            </p:cNvGrpSpPr>
            <p:nvPr userDrawn="1"/>
          </p:nvGrpSpPr>
          <p:grpSpPr bwMode="auto">
            <a:xfrm>
              <a:off x="2486" y="3792"/>
              <a:ext cx="2456" cy="536"/>
              <a:chOff x="2486" y="3792"/>
              <a:chExt cx="2456" cy="536"/>
            </a:xfrm>
          </p:grpSpPr>
          <p:sp>
            <p:nvSpPr>
              <p:cNvPr id="74761" name="Freeform 9"/>
              <p:cNvSpPr>
                <a:spLocks/>
              </p:cNvSpPr>
              <p:nvPr userDrawn="1"/>
            </p:nvSpPr>
            <p:spPr bwMode="ltGray">
              <a:xfrm>
                <a:off x="3948" y="3799"/>
                <a:ext cx="994" cy="529"/>
              </a:xfrm>
              <a:custGeom>
                <a:avLst/>
                <a:gdLst/>
                <a:ahLst/>
                <a:cxnLst>
                  <a:cxn ang="0">
                    <a:pos x="636" y="373"/>
                  </a:cxn>
                  <a:cxn ang="0">
                    <a:pos x="495" y="370"/>
                  </a:cxn>
                  <a:cxn ang="0">
                    <a:pos x="280" y="249"/>
                  </a:cxn>
                  <a:cxn ang="0">
                    <a:pos x="127" y="66"/>
                  </a:cxn>
                  <a:cxn ang="0">
                    <a:pos x="0" y="0"/>
                  </a:cxn>
                  <a:cxn ang="0">
                    <a:pos x="22" y="26"/>
                  </a:cxn>
                  <a:cxn ang="0">
                    <a:pos x="0" y="65"/>
                  </a:cxn>
                  <a:cxn ang="0">
                    <a:pos x="30" y="119"/>
                  </a:cxn>
                  <a:cxn ang="0">
                    <a:pos x="75" y="243"/>
                  </a:cxn>
                  <a:cxn ang="0">
                    <a:pos x="45" y="422"/>
                  </a:cxn>
                  <a:cxn ang="0">
                    <a:pos x="200" y="329"/>
                  </a:cxn>
                  <a:cxn ang="0">
                    <a:pos x="592" y="527"/>
                  </a:cxn>
                  <a:cxn ang="0">
                    <a:pos x="994" y="529"/>
                  </a:cxn>
                  <a:cxn ang="0">
                    <a:pos x="828" y="473"/>
                  </a:cxn>
                  <a:cxn ang="0">
                    <a:pos x="636" y="373"/>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w="9525">
                <a:noFill/>
                <a:round/>
                <a:headEnd/>
                <a:tailEnd/>
              </a:ln>
            </p:spPr>
            <p:txBody>
              <a:bodyPr/>
              <a:lstStyle/>
              <a:p>
                <a:endParaRPr lang="es-MX"/>
              </a:p>
            </p:txBody>
          </p:sp>
          <p:sp>
            <p:nvSpPr>
              <p:cNvPr id="74762" name="Freeform 10"/>
              <p:cNvSpPr>
                <a:spLocks/>
              </p:cNvSpPr>
              <p:nvPr userDrawn="1"/>
            </p:nvSpPr>
            <p:spPr bwMode="ltGray">
              <a:xfrm>
                <a:off x="2677" y="3792"/>
                <a:ext cx="186" cy="395"/>
              </a:xfrm>
              <a:custGeom>
                <a:avLst/>
                <a:gdLst/>
                <a:ahLst/>
                <a:cxnLst>
                  <a:cxn ang="0">
                    <a:pos x="36" y="0"/>
                  </a:cxn>
                  <a:cxn ang="0">
                    <a:pos x="54" y="18"/>
                  </a:cxn>
                  <a:cxn ang="0">
                    <a:pos x="24" y="30"/>
                  </a:cxn>
                  <a:cxn ang="0">
                    <a:pos x="18" y="66"/>
                  </a:cxn>
                  <a:cxn ang="0">
                    <a:pos x="42" y="114"/>
                  </a:cxn>
                  <a:cxn ang="0">
                    <a:pos x="48" y="162"/>
                  </a:cxn>
                  <a:cxn ang="0">
                    <a:pos x="0" y="353"/>
                  </a:cxn>
                  <a:cxn ang="0">
                    <a:pos x="54" y="233"/>
                  </a:cxn>
                  <a:cxn ang="0">
                    <a:pos x="84" y="216"/>
                  </a:cxn>
                  <a:cxn ang="0">
                    <a:pos x="126" y="126"/>
                  </a:cxn>
                  <a:cxn ang="0">
                    <a:pos x="144" y="120"/>
                  </a:cxn>
                  <a:cxn ang="0">
                    <a:pos x="144" y="90"/>
                  </a:cxn>
                  <a:cxn ang="0">
                    <a:pos x="186" y="66"/>
                  </a:cxn>
                  <a:cxn ang="0">
                    <a:pos x="162" y="60"/>
                  </a:cxn>
                  <a:cxn ang="0">
                    <a:pos x="36" y="0"/>
                  </a:cxn>
                  <a:cxn ang="0">
                    <a:pos x="36" y="0"/>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w="9525">
                <a:noFill/>
                <a:round/>
                <a:headEnd/>
                <a:tailEnd/>
              </a:ln>
            </p:spPr>
            <p:txBody>
              <a:bodyPr/>
              <a:lstStyle/>
              <a:p>
                <a:endParaRPr lang="es-MX"/>
              </a:p>
            </p:txBody>
          </p:sp>
          <p:sp>
            <p:nvSpPr>
              <p:cNvPr id="74763" name="Freeform 11"/>
              <p:cNvSpPr>
                <a:spLocks/>
              </p:cNvSpPr>
              <p:nvPr userDrawn="1"/>
            </p:nvSpPr>
            <p:spPr bwMode="ltGray">
              <a:xfrm>
                <a:off x="3030" y="3893"/>
                <a:ext cx="378" cy="271"/>
              </a:xfrm>
              <a:custGeom>
                <a:avLst/>
                <a:gdLst/>
                <a:ahLst/>
                <a:cxnLst>
                  <a:cxn ang="0">
                    <a:pos x="18" y="0"/>
                  </a:cxn>
                  <a:cxn ang="0">
                    <a:pos x="12" y="13"/>
                  </a:cxn>
                  <a:cxn ang="0">
                    <a:pos x="0" y="40"/>
                  </a:cxn>
                  <a:cxn ang="0">
                    <a:pos x="60" y="121"/>
                  </a:cxn>
                  <a:cxn ang="0">
                    <a:pos x="310" y="271"/>
                  </a:cxn>
                  <a:cxn ang="0">
                    <a:pos x="290" y="139"/>
                  </a:cxn>
                  <a:cxn ang="0">
                    <a:pos x="378" y="76"/>
                  </a:cxn>
                  <a:cxn ang="0">
                    <a:pos x="251" y="94"/>
                  </a:cxn>
                  <a:cxn ang="0">
                    <a:pos x="90" y="54"/>
                  </a:cxn>
                  <a:cxn ang="0">
                    <a:pos x="18" y="0"/>
                  </a:cxn>
                  <a:cxn ang="0">
                    <a:pos x="18" y="0"/>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w="9525">
                <a:noFill/>
                <a:round/>
                <a:headEnd/>
                <a:tailEnd/>
              </a:ln>
            </p:spPr>
            <p:txBody>
              <a:bodyPr/>
              <a:lstStyle/>
              <a:p>
                <a:endParaRPr lang="es-MX"/>
              </a:p>
            </p:txBody>
          </p:sp>
          <p:sp>
            <p:nvSpPr>
              <p:cNvPr id="74764" name="Freeform 12"/>
              <p:cNvSpPr>
                <a:spLocks/>
              </p:cNvSpPr>
              <p:nvPr userDrawn="1"/>
            </p:nvSpPr>
            <p:spPr bwMode="ltGray">
              <a:xfrm>
                <a:off x="3628" y="3866"/>
                <a:ext cx="155" cy="74"/>
              </a:xfrm>
              <a:custGeom>
                <a:avLst/>
                <a:gdLst/>
                <a:ahLst/>
                <a:cxnLst>
                  <a:cxn ang="0">
                    <a:pos x="114" y="0"/>
                  </a:cxn>
                  <a:cxn ang="0">
                    <a:pos x="0" y="0"/>
                  </a:cxn>
                  <a:cxn ang="0">
                    <a:pos x="0" y="0"/>
                  </a:cxn>
                  <a:cxn ang="0">
                    <a:pos x="6" y="6"/>
                  </a:cxn>
                  <a:cxn ang="0">
                    <a:pos x="6" y="18"/>
                  </a:cxn>
                  <a:cxn ang="0">
                    <a:pos x="0" y="24"/>
                  </a:cxn>
                  <a:cxn ang="0">
                    <a:pos x="78" y="60"/>
                  </a:cxn>
                  <a:cxn ang="0">
                    <a:pos x="96" y="42"/>
                  </a:cxn>
                  <a:cxn ang="0">
                    <a:pos x="155" y="66"/>
                  </a:cxn>
                  <a:cxn ang="0">
                    <a:pos x="126" y="24"/>
                  </a:cxn>
                  <a:cxn ang="0">
                    <a:pos x="149" y="0"/>
                  </a:cxn>
                  <a:cxn ang="0">
                    <a:pos x="114" y="0"/>
                  </a:cxn>
                  <a:cxn ang="0">
                    <a:pos x="114" y="0"/>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w="9525">
                <a:noFill/>
                <a:round/>
                <a:headEnd/>
                <a:tailEnd/>
              </a:ln>
            </p:spPr>
            <p:txBody>
              <a:bodyPr/>
              <a:lstStyle/>
              <a:p>
                <a:endParaRPr lang="es-MX"/>
              </a:p>
            </p:txBody>
          </p:sp>
          <p:sp>
            <p:nvSpPr>
              <p:cNvPr id="74765" name="Freeform 13"/>
              <p:cNvSpPr>
                <a:spLocks/>
              </p:cNvSpPr>
              <p:nvPr userDrawn="1"/>
            </p:nvSpPr>
            <p:spPr bwMode="ltGray">
              <a:xfrm>
                <a:off x="2486" y="3859"/>
                <a:ext cx="42" cy="81"/>
              </a:xfrm>
              <a:custGeom>
                <a:avLst/>
                <a:gdLst/>
                <a:ahLst/>
                <a:cxnLst>
                  <a:cxn ang="0">
                    <a:pos x="6" y="36"/>
                  </a:cxn>
                  <a:cxn ang="0">
                    <a:pos x="0" y="18"/>
                  </a:cxn>
                  <a:cxn ang="0">
                    <a:pos x="12" y="6"/>
                  </a:cxn>
                  <a:cxn ang="0">
                    <a:pos x="0" y="6"/>
                  </a:cxn>
                  <a:cxn ang="0">
                    <a:pos x="12" y="6"/>
                  </a:cxn>
                  <a:cxn ang="0">
                    <a:pos x="24" y="6"/>
                  </a:cxn>
                  <a:cxn ang="0">
                    <a:pos x="36" y="6"/>
                  </a:cxn>
                  <a:cxn ang="0">
                    <a:pos x="42" y="0"/>
                  </a:cxn>
                  <a:cxn ang="0">
                    <a:pos x="30" y="18"/>
                  </a:cxn>
                  <a:cxn ang="0">
                    <a:pos x="42" y="48"/>
                  </a:cxn>
                  <a:cxn ang="0">
                    <a:pos x="12" y="72"/>
                  </a:cxn>
                  <a:cxn ang="0">
                    <a:pos x="6" y="36"/>
                  </a:cxn>
                  <a:cxn ang="0">
                    <a:pos x="6" y="36"/>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w="9525">
                <a:noFill/>
                <a:round/>
                <a:headEnd/>
                <a:tailEnd/>
              </a:ln>
            </p:spPr>
            <p:txBody>
              <a:bodyPr/>
              <a:lstStyle/>
              <a:p>
                <a:endParaRPr lang="es-MX"/>
              </a:p>
            </p:txBody>
          </p:sp>
        </p:grpSp>
        <p:sp>
          <p:nvSpPr>
            <p:cNvPr id="74766"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endParaRPr lang="es-MX"/>
            </a:p>
          </p:txBody>
        </p:sp>
      </p:grpSp>
      <p:grpSp>
        <p:nvGrpSpPr>
          <p:cNvPr id="74767" name="Group 15"/>
          <p:cNvGrpSpPr>
            <a:grpSpLocks/>
          </p:cNvGrpSpPr>
          <p:nvPr/>
        </p:nvGrpSpPr>
        <p:grpSpPr bwMode="auto">
          <a:xfrm>
            <a:off x="627063" y="6021388"/>
            <a:ext cx="5684837" cy="849312"/>
            <a:chOff x="395" y="3793"/>
            <a:chExt cx="3581" cy="535"/>
          </a:xfrm>
        </p:grpSpPr>
        <p:sp>
          <p:nvSpPr>
            <p:cNvPr id="74768" name="Freeform 16"/>
            <p:cNvSpPr>
              <a:spLocks/>
            </p:cNvSpPr>
            <p:nvPr userDrawn="1"/>
          </p:nvSpPr>
          <p:spPr bwMode="auto">
            <a:xfrm>
              <a:off x="1196" y="3793"/>
              <a:ext cx="365" cy="291"/>
            </a:xfrm>
            <a:custGeom>
              <a:avLst/>
              <a:gdLst/>
              <a:ahLst/>
              <a:cxnLst>
                <a:cxn ang="0">
                  <a:pos x="24" y="24"/>
                </a:cxn>
                <a:cxn ang="0">
                  <a:pos x="0" y="60"/>
                </a:cxn>
                <a:cxn ang="0">
                  <a:pos x="66" y="108"/>
                </a:cxn>
                <a:cxn ang="0">
                  <a:pos x="143" y="180"/>
                </a:cxn>
                <a:cxn ang="0">
                  <a:pos x="191" y="168"/>
                </a:cxn>
                <a:cxn ang="0">
                  <a:pos x="341" y="287"/>
                </a:cxn>
                <a:cxn ang="0">
                  <a:pos x="305" y="174"/>
                </a:cxn>
                <a:cxn ang="0">
                  <a:pos x="365" y="132"/>
                </a:cxn>
                <a:cxn ang="0">
                  <a:pos x="359" y="126"/>
                </a:cxn>
                <a:cxn ang="0">
                  <a:pos x="335" y="114"/>
                </a:cxn>
                <a:cxn ang="0">
                  <a:pos x="299" y="90"/>
                </a:cxn>
                <a:cxn ang="0">
                  <a:pos x="257" y="72"/>
                </a:cxn>
                <a:cxn ang="0">
                  <a:pos x="215" y="54"/>
                </a:cxn>
                <a:cxn ang="0">
                  <a:pos x="173" y="36"/>
                </a:cxn>
                <a:cxn ang="0">
                  <a:pos x="143" y="24"/>
                </a:cxn>
                <a:cxn ang="0">
                  <a:pos x="131" y="18"/>
                </a:cxn>
                <a:cxn ang="0">
                  <a:pos x="107" y="18"/>
                </a:cxn>
                <a:cxn ang="0">
                  <a:pos x="95" y="18"/>
                </a:cxn>
                <a:cxn ang="0">
                  <a:pos x="72" y="12"/>
                </a:cxn>
                <a:cxn ang="0">
                  <a:pos x="66" y="12"/>
                </a:cxn>
                <a:cxn ang="0">
                  <a:pos x="54" y="6"/>
                </a:cxn>
                <a:cxn ang="0">
                  <a:pos x="42" y="0"/>
                </a:cxn>
                <a:cxn ang="0">
                  <a:pos x="30" y="0"/>
                </a:cxn>
                <a:cxn ang="0">
                  <a:pos x="24" y="24"/>
                </a:cxn>
                <a:cxn ang="0">
                  <a:pos x="24" y="24"/>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w="9525">
              <a:noFill/>
              <a:round/>
              <a:headEnd/>
              <a:tailEnd/>
            </a:ln>
          </p:spPr>
          <p:txBody>
            <a:bodyPr/>
            <a:lstStyle/>
            <a:p>
              <a:endParaRPr lang="es-MX"/>
            </a:p>
          </p:txBody>
        </p:sp>
        <p:sp>
          <p:nvSpPr>
            <p:cNvPr id="74769" name="Freeform 17"/>
            <p:cNvSpPr>
              <a:spLocks/>
            </p:cNvSpPr>
            <p:nvPr userDrawn="1"/>
          </p:nvSpPr>
          <p:spPr bwMode="auto">
            <a:xfrm>
              <a:off x="1943" y="3829"/>
              <a:ext cx="2033" cy="499"/>
            </a:xfrm>
            <a:custGeom>
              <a:avLst/>
              <a:gdLst/>
              <a:ahLst/>
              <a:cxnLst>
                <a:cxn ang="0">
                  <a:pos x="186" y="18"/>
                </a:cxn>
                <a:cxn ang="0">
                  <a:pos x="138" y="6"/>
                </a:cxn>
                <a:cxn ang="0">
                  <a:pos x="96" y="0"/>
                </a:cxn>
                <a:cxn ang="0">
                  <a:pos x="36" y="0"/>
                </a:cxn>
                <a:cxn ang="0">
                  <a:pos x="12" y="25"/>
                </a:cxn>
                <a:cxn ang="0">
                  <a:pos x="0" y="128"/>
                </a:cxn>
                <a:cxn ang="0">
                  <a:pos x="60" y="104"/>
                </a:cxn>
                <a:cxn ang="0">
                  <a:pos x="90" y="134"/>
                </a:cxn>
                <a:cxn ang="0">
                  <a:pos x="150" y="153"/>
                </a:cxn>
                <a:cxn ang="0">
                  <a:pos x="209" y="273"/>
                </a:cxn>
                <a:cxn ang="0">
                  <a:pos x="401" y="359"/>
                </a:cxn>
                <a:cxn ang="0">
                  <a:pos x="777" y="359"/>
                </a:cxn>
                <a:cxn ang="0">
                  <a:pos x="2033" y="499"/>
                </a:cxn>
                <a:cxn ang="0">
                  <a:pos x="2033" y="499"/>
                </a:cxn>
                <a:cxn ang="0">
                  <a:pos x="1991" y="493"/>
                </a:cxn>
                <a:cxn ang="0">
                  <a:pos x="676" y="243"/>
                </a:cxn>
                <a:cxn ang="0">
                  <a:pos x="514" y="159"/>
                </a:cxn>
                <a:cxn ang="0">
                  <a:pos x="425" y="110"/>
                </a:cxn>
                <a:cxn ang="0">
                  <a:pos x="365" y="92"/>
                </a:cxn>
                <a:cxn ang="0">
                  <a:pos x="281" y="61"/>
                </a:cxn>
                <a:cxn ang="0">
                  <a:pos x="186" y="18"/>
                </a:cxn>
                <a:cxn ang="0">
                  <a:pos x="186" y="18"/>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w="9525">
              <a:noFill/>
              <a:round/>
              <a:headEnd/>
              <a:tailEnd/>
            </a:ln>
          </p:spPr>
          <p:txBody>
            <a:bodyPr/>
            <a:lstStyle/>
            <a:p>
              <a:endParaRPr lang="es-MX"/>
            </a:p>
          </p:txBody>
        </p:sp>
        <p:sp>
          <p:nvSpPr>
            <p:cNvPr id="74770" name="Freeform 18"/>
            <p:cNvSpPr>
              <a:spLocks/>
            </p:cNvSpPr>
            <p:nvPr userDrawn="1"/>
          </p:nvSpPr>
          <p:spPr bwMode="auto">
            <a:xfrm>
              <a:off x="1830" y="3823"/>
              <a:ext cx="71" cy="61"/>
            </a:xfrm>
            <a:custGeom>
              <a:avLst/>
              <a:gdLst/>
              <a:ahLst/>
              <a:cxnLst>
                <a:cxn ang="0">
                  <a:pos x="0" y="18"/>
                </a:cxn>
                <a:cxn ang="0">
                  <a:pos x="6" y="18"/>
                </a:cxn>
                <a:cxn ang="0">
                  <a:pos x="12" y="12"/>
                </a:cxn>
                <a:cxn ang="0">
                  <a:pos x="6" y="6"/>
                </a:cxn>
                <a:cxn ang="0">
                  <a:pos x="0" y="0"/>
                </a:cxn>
                <a:cxn ang="0">
                  <a:pos x="29" y="18"/>
                </a:cxn>
                <a:cxn ang="0">
                  <a:pos x="53" y="18"/>
                </a:cxn>
                <a:cxn ang="0">
                  <a:pos x="59" y="30"/>
                </a:cxn>
                <a:cxn ang="0">
                  <a:pos x="65" y="42"/>
                </a:cxn>
                <a:cxn ang="0">
                  <a:pos x="71" y="54"/>
                </a:cxn>
                <a:cxn ang="0">
                  <a:pos x="71" y="60"/>
                </a:cxn>
                <a:cxn ang="0">
                  <a:pos x="59" y="54"/>
                </a:cxn>
                <a:cxn ang="0">
                  <a:pos x="47" y="42"/>
                </a:cxn>
                <a:cxn ang="0">
                  <a:pos x="23" y="30"/>
                </a:cxn>
                <a:cxn ang="0">
                  <a:pos x="23" y="36"/>
                </a:cxn>
                <a:cxn ang="0">
                  <a:pos x="18" y="42"/>
                </a:cxn>
                <a:cxn ang="0">
                  <a:pos x="12" y="48"/>
                </a:cxn>
                <a:cxn ang="0">
                  <a:pos x="6" y="48"/>
                </a:cxn>
                <a:cxn ang="0">
                  <a:pos x="6" y="48"/>
                </a:cxn>
                <a:cxn ang="0">
                  <a:pos x="6" y="36"/>
                </a:cxn>
                <a:cxn ang="0">
                  <a:pos x="0" y="18"/>
                </a:cxn>
                <a:cxn ang="0">
                  <a:pos x="0" y="18"/>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w="9525">
              <a:noFill/>
              <a:round/>
              <a:headEnd/>
              <a:tailEnd/>
            </a:ln>
          </p:spPr>
          <p:txBody>
            <a:bodyPr/>
            <a:lstStyle/>
            <a:p>
              <a:endParaRPr lang="es-MX"/>
            </a:p>
          </p:txBody>
        </p:sp>
        <p:sp>
          <p:nvSpPr>
            <p:cNvPr id="74771" name="Freeform 19"/>
            <p:cNvSpPr>
              <a:spLocks/>
            </p:cNvSpPr>
            <p:nvPr userDrawn="1"/>
          </p:nvSpPr>
          <p:spPr bwMode="auto">
            <a:xfrm>
              <a:off x="855" y="3842"/>
              <a:ext cx="161" cy="164"/>
            </a:xfrm>
            <a:custGeom>
              <a:avLst/>
              <a:gdLst/>
              <a:ahLst/>
              <a:cxnLst>
                <a:cxn ang="0">
                  <a:pos x="30" y="0"/>
                </a:cxn>
                <a:cxn ang="0">
                  <a:pos x="48" y="6"/>
                </a:cxn>
                <a:cxn ang="0">
                  <a:pos x="72" y="6"/>
                </a:cxn>
                <a:cxn ang="0">
                  <a:pos x="114" y="12"/>
                </a:cxn>
                <a:cxn ang="0">
                  <a:pos x="96" y="54"/>
                </a:cxn>
                <a:cxn ang="0">
                  <a:pos x="96" y="60"/>
                </a:cxn>
                <a:cxn ang="0">
                  <a:pos x="102" y="72"/>
                </a:cxn>
                <a:cxn ang="0">
                  <a:pos x="108" y="84"/>
                </a:cxn>
                <a:cxn ang="0">
                  <a:pos x="120" y="96"/>
                </a:cxn>
                <a:cxn ang="0">
                  <a:pos x="143" y="114"/>
                </a:cxn>
                <a:cxn ang="0">
                  <a:pos x="155" y="138"/>
                </a:cxn>
                <a:cxn ang="0">
                  <a:pos x="161" y="156"/>
                </a:cxn>
                <a:cxn ang="0">
                  <a:pos x="161" y="162"/>
                </a:cxn>
                <a:cxn ang="0">
                  <a:pos x="96" y="102"/>
                </a:cxn>
                <a:cxn ang="0">
                  <a:pos x="30" y="54"/>
                </a:cxn>
                <a:cxn ang="0">
                  <a:pos x="0" y="0"/>
                </a:cxn>
                <a:cxn ang="0">
                  <a:pos x="30" y="0"/>
                </a:cxn>
                <a:cxn ang="0">
                  <a:pos x="30" y="0"/>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w="9525">
              <a:noFill/>
              <a:round/>
              <a:headEnd/>
              <a:tailEnd/>
            </a:ln>
          </p:spPr>
          <p:txBody>
            <a:bodyPr/>
            <a:lstStyle/>
            <a:p>
              <a:endParaRPr lang="es-MX"/>
            </a:p>
          </p:txBody>
        </p:sp>
        <p:sp>
          <p:nvSpPr>
            <p:cNvPr id="74772" name="Freeform 20"/>
            <p:cNvSpPr>
              <a:spLocks/>
            </p:cNvSpPr>
            <p:nvPr userDrawn="1"/>
          </p:nvSpPr>
          <p:spPr bwMode="auto">
            <a:xfrm>
              <a:off x="706" y="3854"/>
              <a:ext cx="59" cy="61"/>
            </a:xfrm>
            <a:custGeom>
              <a:avLst/>
              <a:gdLst/>
              <a:ahLst/>
              <a:cxnLst>
                <a:cxn ang="0">
                  <a:pos x="59" y="6"/>
                </a:cxn>
                <a:cxn ang="0">
                  <a:pos x="41" y="30"/>
                </a:cxn>
                <a:cxn ang="0">
                  <a:pos x="41" y="36"/>
                </a:cxn>
                <a:cxn ang="0">
                  <a:pos x="47" y="42"/>
                </a:cxn>
                <a:cxn ang="0">
                  <a:pos x="53" y="54"/>
                </a:cxn>
                <a:cxn ang="0">
                  <a:pos x="53" y="60"/>
                </a:cxn>
                <a:cxn ang="0">
                  <a:pos x="47" y="54"/>
                </a:cxn>
                <a:cxn ang="0">
                  <a:pos x="35" y="48"/>
                </a:cxn>
                <a:cxn ang="0">
                  <a:pos x="23" y="36"/>
                </a:cxn>
                <a:cxn ang="0">
                  <a:pos x="17" y="30"/>
                </a:cxn>
                <a:cxn ang="0">
                  <a:pos x="0" y="0"/>
                </a:cxn>
                <a:cxn ang="0">
                  <a:pos x="59" y="6"/>
                </a:cxn>
                <a:cxn ang="0">
                  <a:pos x="59" y="6"/>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w="9525">
              <a:noFill/>
              <a:round/>
              <a:headEnd/>
              <a:tailEnd/>
            </a:ln>
          </p:spPr>
          <p:txBody>
            <a:bodyPr/>
            <a:lstStyle/>
            <a:p>
              <a:endParaRPr lang="es-MX"/>
            </a:p>
          </p:txBody>
        </p:sp>
        <p:sp>
          <p:nvSpPr>
            <p:cNvPr id="74773" name="Freeform 21"/>
            <p:cNvSpPr>
              <a:spLocks/>
            </p:cNvSpPr>
            <p:nvPr userDrawn="1"/>
          </p:nvSpPr>
          <p:spPr bwMode="auto">
            <a:xfrm>
              <a:off x="395" y="3811"/>
              <a:ext cx="245" cy="207"/>
            </a:xfrm>
            <a:custGeom>
              <a:avLst/>
              <a:gdLst/>
              <a:ahLst/>
              <a:cxnLst>
                <a:cxn ang="0">
                  <a:pos x="233" y="36"/>
                </a:cxn>
                <a:cxn ang="0">
                  <a:pos x="245" y="42"/>
                </a:cxn>
                <a:cxn ang="0">
                  <a:pos x="209" y="84"/>
                </a:cxn>
                <a:cxn ang="0">
                  <a:pos x="143" y="132"/>
                </a:cxn>
                <a:cxn ang="0">
                  <a:pos x="167" y="156"/>
                </a:cxn>
                <a:cxn ang="0">
                  <a:pos x="179" y="204"/>
                </a:cxn>
                <a:cxn ang="0">
                  <a:pos x="77" y="132"/>
                </a:cxn>
                <a:cxn ang="0">
                  <a:pos x="47" y="84"/>
                </a:cxn>
                <a:cxn ang="0">
                  <a:pos x="89" y="66"/>
                </a:cxn>
                <a:cxn ang="0">
                  <a:pos x="59" y="36"/>
                </a:cxn>
                <a:cxn ang="0">
                  <a:pos x="0" y="12"/>
                </a:cxn>
                <a:cxn ang="0">
                  <a:pos x="0" y="0"/>
                </a:cxn>
                <a:cxn ang="0">
                  <a:pos x="6" y="0"/>
                </a:cxn>
                <a:cxn ang="0">
                  <a:pos x="12" y="0"/>
                </a:cxn>
                <a:cxn ang="0">
                  <a:pos x="47" y="6"/>
                </a:cxn>
                <a:cxn ang="0">
                  <a:pos x="77" y="6"/>
                </a:cxn>
                <a:cxn ang="0">
                  <a:pos x="83" y="6"/>
                </a:cxn>
                <a:cxn ang="0">
                  <a:pos x="89" y="6"/>
                </a:cxn>
                <a:cxn ang="0">
                  <a:pos x="101" y="12"/>
                </a:cxn>
                <a:cxn ang="0">
                  <a:pos x="125" y="12"/>
                </a:cxn>
                <a:cxn ang="0">
                  <a:pos x="143" y="18"/>
                </a:cxn>
                <a:cxn ang="0">
                  <a:pos x="149" y="18"/>
                </a:cxn>
                <a:cxn ang="0">
                  <a:pos x="149" y="18"/>
                </a:cxn>
                <a:cxn ang="0">
                  <a:pos x="203" y="24"/>
                </a:cxn>
                <a:cxn ang="0">
                  <a:pos x="233" y="36"/>
                </a:cxn>
                <a:cxn ang="0">
                  <a:pos x="233" y="36"/>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w="9525">
              <a:noFill/>
              <a:round/>
              <a:headEnd/>
              <a:tailEnd/>
            </a:ln>
          </p:spPr>
          <p:txBody>
            <a:bodyPr/>
            <a:lstStyle/>
            <a:p>
              <a:endParaRPr lang="es-MX"/>
            </a:p>
          </p:txBody>
        </p:sp>
      </p:grpSp>
      <p:sp>
        <p:nvSpPr>
          <p:cNvPr id="74774" name="Rectangle 22"/>
          <p:cNvSpPr>
            <a:spLocks noGrp="1" noChangeArrowheads="1"/>
          </p:cNvSpPr>
          <p:nvPr>
            <p:ph type="ctrTitle" sz="quarter"/>
          </p:nvPr>
        </p:nvSpPr>
        <p:spPr>
          <a:xfrm>
            <a:off x="457200" y="1447800"/>
            <a:ext cx="8229600" cy="1736725"/>
          </a:xfrm>
        </p:spPr>
        <p:txBody>
          <a:bodyPr/>
          <a:lstStyle>
            <a:lvl1pPr>
              <a:defRPr sz="5400"/>
            </a:lvl1pPr>
          </a:lstStyle>
          <a:p>
            <a:r>
              <a:rPr lang="en-US"/>
              <a:t>Click to edit Master title style</a:t>
            </a:r>
          </a:p>
        </p:txBody>
      </p:sp>
      <p:sp>
        <p:nvSpPr>
          <p:cNvPr id="74775" name="Rectangle 23"/>
          <p:cNvSpPr>
            <a:spLocks noGrp="1" noChangeArrowheads="1"/>
          </p:cNvSpPr>
          <p:nvPr>
            <p:ph type="subTitle" sz="quarter" idx="1"/>
          </p:nvPr>
        </p:nvSpPr>
        <p:spPr>
          <a:xfrm>
            <a:off x="1371600" y="3429000"/>
            <a:ext cx="6400800" cy="1752600"/>
          </a:xfrm>
        </p:spPr>
        <p:txBody>
          <a:bodyPr/>
          <a:lstStyle>
            <a:lvl1pPr marL="0" indent="0" algn="ctr">
              <a:buFontTx/>
              <a:buNone/>
              <a:defRPr>
                <a:effectLst>
                  <a:outerShdw blurRad="38100" dist="38100" dir="2700000" algn="tl">
                    <a:srgbClr val="000000"/>
                  </a:outerShdw>
                </a:effectLst>
              </a:defRPr>
            </a:lvl1pPr>
          </a:lstStyle>
          <a:p>
            <a:r>
              <a:rPr lang="en-US"/>
              <a:t>Click to edit Master subtitle style</a:t>
            </a:r>
          </a:p>
        </p:txBody>
      </p:sp>
      <p:sp>
        <p:nvSpPr>
          <p:cNvPr id="74776" name="Rectangle 24"/>
          <p:cNvSpPr>
            <a:spLocks noGrp="1" noChangeArrowheads="1"/>
          </p:cNvSpPr>
          <p:nvPr>
            <p:ph type="dt" sz="quarter" idx="2"/>
          </p:nvPr>
        </p:nvSpPr>
        <p:spPr/>
        <p:txBody>
          <a:bodyPr/>
          <a:lstStyle>
            <a:lvl1pPr>
              <a:defRPr/>
            </a:lvl1pPr>
          </a:lstStyle>
          <a:p>
            <a:endParaRPr lang="en-US"/>
          </a:p>
        </p:txBody>
      </p:sp>
      <p:sp>
        <p:nvSpPr>
          <p:cNvPr id="74777" name="Rectangle 25"/>
          <p:cNvSpPr>
            <a:spLocks noGrp="1" noChangeArrowheads="1"/>
          </p:cNvSpPr>
          <p:nvPr>
            <p:ph type="sldNum" sz="quarter" idx="4"/>
          </p:nvPr>
        </p:nvSpPr>
        <p:spPr/>
        <p:txBody>
          <a:bodyPr/>
          <a:lstStyle>
            <a:lvl1pPr>
              <a:defRPr/>
            </a:lvl1pPr>
          </a:lstStyle>
          <a:p>
            <a:fld id="{381D9E66-0418-4A47-AC17-5FF12E1305AA}" type="slidenum">
              <a:rPr lang="en-US"/>
              <a:pPr/>
              <a:t>‹Nº›</a:t>
            </a:fld>
            <a:endParaRPr lang="en-US"/>
          </a:p>
        </p:txBody>
      </p:sp>
      <p:sp>
        <p:nvSpPr>
          <p:cNvPr id="74778" name="Rectangle 26"/>
          <p:cNvSpPr>
            <a:spLocks noGrp="1" noChangeArrowheads="1"/>
          </p:cNvSpPr>
          <p:nvPr>
            <p:ph type="ftr" sz="quarter" idx="3"/>
          </p:nvPr>
        </p:nvSpPr>
        <p:spPr/>
        <p:txBody>
          <a:bodyPr/>
          <a:lstStyle>
            <a:lvl1pPr>
              <a:defRPr/>
            </a:lvl1pPr>
          </a:lstStyle>
          <a:p>
            <a:endParaRPr lang="en-US"/>
          </a:p>
        </p:txBody>
      </p:sp>
    </p:spTree>
  </p:cSld>
  <p:clrMapOvr>
    <a:masterClrMapping/>
  </p:clrMapOvr>
  <p:timing>
    <p:tnLst>
      <p:par>
        <p:cTn id="1" dur="indefinite" restart="never" nodeType="tmRoot"/>
      </p:par>
    </p:tnLst>
  </p:timing>
</p:sldLayout>
</file>

<file path=ppt/slideLayouts/slideLayout10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B1677A05-EFD4-4968-97BF-CA48C0CC6B88}" type="slidenum">
              <a:rPr lang="en-US"/>
              <a:pPr/>
              <a:t>‹Nº›</a:t>
            </a:fld>
            <a:endParaRPr lang="en-US"/>
          </a:p>
        </p:txBody>
      </p:sp>
    </p:spTree>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EEE27F95-B5A2-4C13-8BB8-A70FC036ADA0}" type="slidenum">
              <a:rPr lang="en-US"/>
              <a:pPr/>
              <a:t>‹Nº›</a:t>
            </a:fld>
            <a:endParaRPr lang="en-US"/>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F8EDAD28-A49D-489E-9761-A05EFE1BD588}" type="slidenum">
              <a:rPr lang="en-US"/>
              <a:pPr/>
              <a:t>‹Nº›</a:t>
            </a:fld>
            <a:endParaRPr lang="en-US"/>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lvl1pPr>
              <a:defRPr/>
            </a:lvl1pPr>
          </a:lstStyle>
          <a:p>
            <a:endParaRPr lang="en-US"/>
          </a:p>
        </p:txBody>
      </p:sp>
      <p:sp>
        <p:nvSpPr>
          <p:cNvPr id="8" name="7 Marcador de pie de página"/>
          <p:cNvSpPr>
            <a:spLocks noGrp="1"/>
          </p:cNvSpPr>
          <p:nvPr>
            <p:ph type="ftr" sz="quarter" idx="11"/>
          </p:nvPr>
        </p:nvSpPr>
        <p:spPr/>
        <p:txBody>
          <a:bodyPr/>
          <a:lstStyle>
            <a:lvl1pPr>
              <a:defRPr/>
            </a:lvl1pPr>
          </a:lstStyle>
          <a:p>
            <a:endParaRPr lang="en-US"/>
          </a:p>
        </p:txBody>
      </p:sp>
      <p:sp>
        <p:nvSpPr>
          <p:cNvPr id="9" name="8 Marcador de número de diapositiva"/>
          <p:cNvSpPr>
            <a:spLocks noGrp="1"/>
          </p:cNvSpPr>
          <p:nvPr>
            <p:ph type="sldNum" sz="quarter" idx="12"/>
          </p:nvPr>
        </p:nvSpPr>
        <p:spPr/>
        <p:txBody>
          <a:bodyPr/>
          <a:lstStyle>
            <a:lvl1pPr>
              <a:defRPr/>
            </a:lvl1pPr>
          </a:lstStyle>
          <a:p>
            <a:fld id="{F38410CC-66D6-41C3-8ED5-FB3423DF92F1}" type="slidenum">
              <a:rPr lang="en-US"/>
              <a:pPr/>
              <a:t>‹Nº›</a:t>
            </a:fld>
            <a:endParaRPr lang="en-US"/>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lvl1pPr>
              <a:defRPr/>
            </a:lvl1pPr>
          </a:lstStyle>
          <a:p>
            <a:endParaRPr lang="en-US"/>
          </a:p>
        </p:txBody>
      </p:sp>
      <p:sp>
        <p:nvSpPr>
          <p:cNvPr id="4" name="3 Marcador de pie de página"/>
          <p:cNvSpPr>
            <a:spLocks noGrp="1"/>
          </p:cNvSpPr>
          <p:nvPr>
            <p:ph type="ftr" sz="quarter" idx="11"/>
          </p:nvPr>
        </p:nvSpPr>
        <p:spPr/>
        <p:txBody>
          <a:bodyPr/>
          <a:lstStyle>
            <a:lvl1pPr>
              <a:defRPr/>
            </a:lvl1pPr>
          </a:lstStyle>
          <a:p>
            <a:endParaRPr lang="en-US"/>
          </a:p>
        </p:txBody>
      </p:sp>
      <p:sp>
        <p:nvSpPr>
          <p:cNvPr id="5" name="4 Marcador de número de diapositiva"/>
          <p:cNvSpPr>
            <a:spLocks noGrp="1"/>
          </p:cNvSpPr>
          <p:nvPr>
            <p:ph type="sldNum" sz="quarter" idx="12"/>
          </p:nvPr>
        </p:nvSpPr>
        <p:spPr/>
        <p:txBody>
          <a:bodyPr/>
          <a:lstStyle>
            <a:lvl1pPr>
              <a:defRPr/>
            </a:lvl1pPr>
          </a:lstStyle>
          <a:p>
            <a:fld id="{4DC6B01B-8C03-419A-A7C3-1BFE16F95B04}" type="slidenum">
              <a:rPr lang="en-US"/>
              <a:pPr/>
              <a:t>‹Nº›</a:t>
            </a:fld>
            <a:endParaRPr lang="en-US"/>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n-US"/>
          </a:p>
        </p:txBody>
      </p:sp>
      <p:sp>
        <p:nvSpPr>
          <p:cNvPr id="3" name="2 Marcador de pie de página"/>
          <p:cNvSpPr>
            <a:spLocks noGrp="1"/>
          </p:cNvSpPr>
          <p:nvPr>
            <p:ph type="ftr" sz="quarter" idx="11"/>
          </p:nvPr>
        </p:nvSpPr>
        <p:spPr/>
        <p:txBody>
          <a:bodyPr/>
          <a:lstStyle>
            <a:lvl1pPr>
              <a:defRPr/>
            </a:lvl1pPr>
          </a:lstStyle>
          <a:p>
            <a:endParaRPr lang="en-US"/>
          </a:p>
        </p:txBody>
      </p:sp>
      <p:sp>
        <p:nvSpPr>
          <p:cNvPr id="4" name="3 Marcador de número de diapositiva"/>
          <p:cNvSpPr>
            <a:spLocks noGrp="1"/>
          </p:cNvSpPr>
          <p:nvPr>
            <p:ph type="sldNum" sz="quarter" idx="12"/>
          </p:nvPr>
        </p:nvSpPr>
        <p:spPr/>
        <p:txBody>
          <a:bodyPr/>
          <a:lstStyle>
            <a:lvl1pPr>
              <a:defRPr/>
            </a:lvl1pPr>
          </a:lstStyle>
          <a:p>
            <a:fld id="{938CF54F-9EFF-46CC-818D-5359C42C1F43}" type="slidenum">
              <a:rPr lang="en-US"/>
              <a:pPr/>
              <a:t>‹Nº›</a:t>
            </a:fld>
            <a:endParaRPr lang="en-US"/>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A430AA80-876F-461F-931E-393405DAEB22}" type="slidenum">
              <a:rPr lang="en-US"/>
              <a:pPr/>
              <a:t>‹Nº›</a:t>
            </a:fld>
            <a:endParaRPr lang="en-US"/>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F3AD62A8-7305-4995-AB2C-56C0E6325C63}" type="slidenum">
              <a:rPr lang="en-US"/>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6AAF7201-6D83-4E3A-B5EC-FB356834F6F1}" type="slidenum">
              <a:rPr lang="en-US"/>
              <a:pPr/>
              <a:t>‹Nº›</a:t>
            </a:fld>
            <a:endParaRPr lang="en-US"/>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DBE9F39C-8A0F-4880-872D-3F735FC157EE}" type="slidenum">
              <a:rPr lang="en-US"/>
              <a:pPr/>
              <a:t>‹Nº›</a:t>
            </a:fld>
            <a:endParaRPr lang="en-US"/>
          </a:p>
        </p:txBody>
      </p:sp>
    </p:spTree>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28600"/>
            <a:ext cx="2057400" cy="5867400"/>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28600"/>
            <a:ext cx="6019800" cy="58674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4AD59D1E-7A27-4D8D-A41C-44AC6955C9DD}" type="slidenum">
              <a:rPr lang="en-US"/>
              <a:pPr/>
              <a:t>‹Nº›</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MX"/>
          </a:p>
        </p:txBody>
      </p:sp>
      <p:sp>
        <p:nvSpPr>
          <p:cNvPr id="3" name="2 Marcador de tabla"/>
          <p:cNvSpPr>
            <a:spLocks noGrp="1"/>
          </p:cNvSpPr>
          <p:nvPr>
            <p:ph type="tbl" idx="1"/>
          </p:nvPr>
        </p:nvSpPr>
        <p:spPr>
          <a:xfrm>
            <a:off x="457200" y="1600200"/>
            <a:ext cx="8229600" cy="4525963"/>
          </a:xfrm>
        </p:spPr>
        <p:txBody>
          <a:bodyPr/>
          <a:lstStyle/>
          <a:p>
            <a:endParaRPr lang="es-MX"/>
          </a:p>
        </p:txBody>
      </p:sp>
      <p:sp>
        <p:nvSpPr>
          <p:cNvPr id="4" name="3 Marcador de fecha"/>
          <p:cNvSpPr>
            <a:spLocks noGrp="1"/>
          </p:cNvSpPr>
          <p:nvPr>
            <p:ph type="dt" sz="half" idx="10"/>
          </p:nvPr>
        </p:nvSpPr>
        <p:spPr>
          <a:xfrm>
            <a:off x="457200" y="6245225"/>
            <a:ext cx="2133600" cy="476250"/>
          </a:xfrm>
        </p:spPr>
        <p:txBody>
          <a:bodyPr/>
          <a:lstStyle>
            <a:lvl1pPr>
              <a:defRPr/>
            </a:lvl1pPr>
          </a:lstStyle>
          <a:p>
            <a:endParaRPr lang="en-US"/>
          </a:p>
        </p:txBody>
      </p:sp>
      <p:sp>
        <p:nvSpPr>
          <p:cNvPr id="5" name="4 Marcador de pie de página"/>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5 Marcador de número de diapositiva"/>
          <p:cNvSpPr>
            <a:spLocks noGrp="1"/>
          </p:cNvSpPr>
          <p:nvPr>
            <p:ph type="sldNum" sz="quarter" idx="12"/>
          </p:nvPr>
        </p:nvSpPr>
        <p:spPr>
          <a:xfrm>
            <a:off x="6553200" y="6245225"/>
            <a:ext cx="2133600" cy="476250"/>
          </a:xfrm>
        </p:spPr>
        <p:txBody>
          <a:bodyPr/>
          <a:lstStyle>
            <a:lvl1pPr>
              <a:defRPr/>
            </a:lvl1pPr>
          </a:lstStyle>
          <a:p>
            <a:fld id="{C85C6A85-5141-4EA2-9FC2-9EA99718F20D}" type="slidenum">
              <a:rPr lang="en-US"/>
              <a:pPr/>
              <a:t>‹Nº›</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0962" name="Group 2"/>
          <p:cNvGrpSpPr>
            <a:grpSpLocks/>
          </p:cNvGrpSpPr>
          <p:nvPr/>
        </p:nvGrpSpPr>
        <p:grpSpPr bwMode="auto">
          <a:xfrm>
            <a:off x="0" y="0"/>
            <a:ext cx="9159875" cy="6870700"/>
            <a:chOff x="0" y="0"/>
            <a:chExt cx="5770" cy="4328"/>
          </a:xfrm>
        </p:grpSpPr>
        <p:sp>
          <p:nvSpPr>
            <p:cNvPr id="40963" name="Rectangle 3"/>
            <p:cNvSpPr>
              <a:spLocks noChangeArrowheads="1"/>
            </p:cNvSpPr>
            <p:nvPr/>
          </p:nvSpPr>
          <p:spPr bwMode="hidden">
            <a:xfrm>
              <a:off x="0" y="4186"/>
              <a:ext cx="5089" cy="142"/>
            </a:xfrm>
            <a:prstGeom prst="rect">
              <a:avLst/>
            </a:prstGeom>
            <a:gradFill rotWithShape="0">
              <a:gsLst>
                <a:gs pos="0">
                  <a:schemeClr val="bg1"/>
                </a:gs>
                <a:gs pos="100000">
                  <a:schemeClr val="bg2"/>
                </a:gs>
              </a:gsLst>
              <a:lin ang="5400000" scaled="1"/>
            </a:gradFill>
            <a:ln w="9525">
              <a:noFill/>
              <a:miter lim="800000"/>
              <a:headEnd/>
              <a:tailEnd/>
            </a:ln>
            <a:effectLst/>
          </p:spPr>
          <p:txBody>
            <a:bodyPr wrap="none" anchor="ctr"/>
            <a:lstStyle/>
            <a:p>
              <a:pPr algn="ctr"/>
              <a:endParaRPr kumimoji="1" lang="es-MX"/>
            </a:p>
          </p:txBody>
        </p:sp>
        <p:sp>
          <p:nvSpPr>
            <p:cNvPr id="40964" name="Rectangle 4"/>
            <p:cNvSpPr>
              <a:spLocks noChangeArrowheads="1"/>
            </p:cNvSpPr>
            <p:nvPr/>
          </p:nvSpPr>
          <p:spPr bwMode="hidden">
            <a:xfrm>
              <a:off x="0" y="0"/>
              <a:ext cx="5089" cy="126"/>
            </a:xfrm>
            <a:prstGeom prst="rect">
              <a:avLst/>
            </a:prstGeom>
            <a:gradFill rotWithShape="0">
              <a:gsLst>
                <a:gs pos="0">
                  <a:schemeClr val="bg2"/>
                </a:gs>
                <a:gs pos="100000">
                  <a:schemeClr val="bg1"/>
                </a:gs>
              </a:gsLst>
              <a:lin ang="5400000" scaled="1"/>
            </a:gradFill>
            <a:ln w="9525">
              <a:noFill/>
              <a:miter lim="800000"/>
              <a:headEnd/>
              <a:tailEnd/>
            </a:ln>
            <a:effectLst/>
          </p:spPr>
          <p:txBody>
            <a:bodyPr wrap="none" anchor="ctr"/>
            <a:lstStyle/>
            <a:p>
              <a:pPr algn="ctr"/>
              <a:endParaRPr kumimoji="1" lang="es-MX"/>
            </a:p>
          </p:txBody>
        </p:sp>
        <p:sp>
          <p:nvSpPr>
            <p:cNvPr id="40965" name="Rectangle 5"/>
            <p:cNvSpPr>
              <a:spLocks noChangeArrowheads="1"/>
            </p:cNvSpPr>
            <p:nvPr/>
          </p:nvSpPr>
          <p:spPr bwMode="auto">
            <a:xfrm>
              <a:off x="5010" y="0"/>
              <a:ext cx="758" cy="4320"/>
            </a:xfrm>
            <a:prstGeom prst="rect">
              <a:avLst/>
            </a:prstGeom>
            <a:gradFill rotWithShape="0">
              <a:gsLst>
                <a:gs pos="0">
                  <a:schemeClr val="accent1">
                    <a:gamma/>
                    <a:shade val="84706"/>
                    <a:invGamma/>
                  </a:schemeClr>
                </a:gs>
                <a:gs pos="50000">
                  <a:schemeClr val="accent1"/>
                </a:gs>
                <a:gs pos="100000">
                  <a:schemeClr val="accent1">
                    <a:gamma/>
                    <a:shade val="84706"/>
                    <a:invGamma/>
                  </a:schemeClr>
                </a:gs>
              </a:gsLst>
              <a:lin ang="5400000" scaled="1"/>
            </a:gradFill>
            <a:ln w="9525">
              <a:noFill/>
              <a:miter lim="800000"/>
              <a:headEnd/>
              <a:tailEnd/>
            </a:ln>
            <a:effectLst/>
          </p:spPr>
          <p:txBody>
            <a:bodyPr wrap="none" anchor="ctr"/>
            <a:lstStyle/>
            <a:p>
              <a:pPr algn="ctr"/>
              <a:endParaRPr kumimoji="1" lang="es-MX"/>
            </a:p>
          </p:txBody>
        </p:sp>
        <p:grpSp>
          <p:nvGrpSpPr>
            <p:cNvPr id="40966" name="Group 6"/>
            <p:cNvGrpSpPr>
              <a:grpSpLocks/>
            </p:cNvGrpSpPr>
            <p:nvPr/>
          </p:nvGrpSpPr>
          <p:grpSpPr bwMode="auto">
            <a:xfrm>
              <a:off x="4944" y="1"/>
              <a:ext cx="816" cy="3974"/>
              <a:chOff x="4944" y="1"/>
              <a:chExt cx="816" cy="3974"/>
            </a:xfrm>
          </p:grpSpPr>
          <p:grpSp>
            <p:nvGrpSpPr>
              <p:cNvPr id="40967" name="Group 7"/>
              <p:cNvGrpSpPr>
                <a:grpSpLocks/>
              </p:cNvGrpSpPr>
              <p:nvPr userDrawn="1"/>
            </p:nvGrpSpPr>
            <p:grpSpPr bwMode="auto">
              <a:xfrm>
                <a:off x="5280" y="1"/>
                <a:ext cx="480" cy="1430"/>
                <a:chOff x="5280" y="1"/>
                <a:chExt cx="480" cy="1430"/>
              </a:xfrm>
            </p:grpSpPr>
            <p:grpSp>
              <p:nvGrpSpPr>
                <p:cNvPr id="40968" name="Group 8"/>
                <p:cNvGrpSpPr>
                  <a:grpSpLocks/>
                </p:cNvGrpSpPr>
                <p:nvPr userDrawn="1"/>
              </p:nvGrpSpPr>
              <p:grpSpPr bwMode="auto">
                <a:xfrm rot="-5400000">
                  <a:off x="5484" y="0"/>
                  <a:ext cx="174" cy="176"/>
                  <a:chOff x="1657" y="323"/>
                  <a:chExt cx="1691" cy="2560"/>
                </a:xfrm>
              </p:grpSpPr>
              <p:grpSp>
                <p:nvGrpSpPr>
                  <p:cNvPr id="40969" name="Group 9"/>
                  <p:cNvGrpSpPr>
                    <a:grpSpLocks/>
                  </p:cNvGrpSpPr>
                  <p:nvPr/>
                </p:nvGrpSpPr>
                <p:grpSpPr bwMode="auto">
                  <a:xfrm>
                    <a:off x="1657" y="323"/>
                    <a:ext cx="1691" cy="2560"/>
                    <a:chOff x="1657" y="323"/>
                    <a:chExt cx="1691" cy="2560"/>
                  </a:xfrm>
                </p:grpSpPr>
                <p:sp>
                  <p:nvSpPr>
                    <p:cNvPr id="40970" name="Freeform 10"/>
                    <p:cNvSpPr>
                      <a:spLocks/>
                    </p:cNvSpPr>
                    <p:nvPr/>
                  </p:nvSpPr>
                  <p:spPr bwMode="auto">
                    <a:xfrm>
                      <a:off x="2117" y="323"/>
                      <a:ext cx="1231" cy="2560"/>
                    </a:xfrm>
                    <a:custGeom>
                      <a:avLst/>
                      <a:gdLst/>
                      <a:ahLst/>
                      <a:cxnLst>
                        <a:cxn ang="0">
                          <a:pos x="337" y="283"/>
                        </a:cxn>
                        <a:cxn ang="0">
                          <a:pos x="415" y="115"/>
                        </a:cxn>
                        <a:cxn ang="0">
                          <a:pos x="583" y="7"/>
                        </a:cxn>
                        <a:cxn ang="0">
                          <a:pos x="895" y="61"/>
                        </a:cxn>
                        <a:cxn ang="0">
                          <a:pos x="1051" y="349"/>
                        </a:cxn>
                        <a:cxn ang="0">
                          <a:pos x="979" y="769"/>
                        </a:cxn>
                        <a:cxn ang="0">
                          <a:pos x="943" y="943"/>
                        </a:cxn>
                        <a:cxn ang="0">
                          <a:pos x="1105" y="1075"/>
                        </a:cxn>
                        <a:cxn ang="0">
                          <a:pos x="1231" y="1525"/>
                        </a:cxn>
                        <a:cxn ang="0">
                          <a:pos x="1123" y="1969"/>
                        </a:cxn>
                        <a:cxn ang="0">
                          <a:pos x="907" y="2077"/>
                        </a:cxn>
                        <a:cxn ang="0">
                          <a:pos x="721" y="2059"/>
                        </a:cxn>
                        <a:cxn ang="0">
                          <a:pos x="655" y="2251"/>
                        </a:cxn>
                        <a:cxn ang="0">
                          <a:pos x="529" y="2527"/>
                        </a:cxn>
                        <a:cxn ang="0">
                          <a:pos x="211" y="2509"/>
                        </a:cxn>
                        <a:cxn ang="0">
                          <a:pos x="31" y="2227"/>
                        </a:cxn>
                        <a:cxn ang="0">
                          <a:pos x="25" y="1969"/>
                        </a:cxn>
                        <a:cxn ang="0">
                          <a:pos x="145" y="1651"/>
                        </a:cxn>
                        <a:cxn ang="0">
                          <a:pos x="259" y="1513"/>
                        </a:cxn>
                        <a:cxn ang="0">
                          <a:pos x="217" y="1729"/>
                        </a:cxn>
                        <a:cxn ang="0">
                          <a:pos x="73" y="2023"/>
                        </a:cxn>
                        <a:cxn ang="0">
                          <a:pos x="169" y="2323"/>
                        </a:cxn>
                        <a:cxn ang="0">
                          <a:pos x="439" y="2431"/>
                        </a:cxn>
                        <a:cxn ang="0">
                          <a:pos x="595" y="2227"/>
                        </a:cxn>
                        <a:cxn ang="0">
                          <a:pos x="577" y="1807"/>
                        </a:cxn>
                        <a:cxn ang="0">
                          <a:pos x="493" y="1531"/>
                        </a:cxn>
                        <a:cxn ang="0">
                          <a:pos x="535" y="1459"/>
                        </a:cxn>
                        <a:cxn ang="0">
                          <a:pos x="625" y="1633"/>
                        </a:cxn>
                        <a:cxn ang="0">
                          <a:pos x="721" y="1933"/>
                        </a:cxn>
                        <a:cxn ang="0">
                          <a:pos x="967" y="1963"/>
                        </a:cxn>
                        <a:cxn ang="0">
                          <a:pos x="1135" y="1687"/>
                        </a:cxn>
                        <a:cxn ang="0">
                          <a:pos x="1117" y="1273"/>
                        </a:cxn>
                        <a:cxn ang="0">
                          <a:pos x="883" y="1057"/>
                        </a:cxn>
                        <a:cxn ang="0">
                          <a:pos x="679" y="1129"/>
                        </a:cxn>
                        <a:cxn ang="0">
                          <a:pos x="577" y="1117"/>
                        </a:cxn>
                        <a:cxn ang="0">
                          <a:pos x="619" y="1033"/>
                        </a:cxn>
                        <a:cxn ang="0">
                          <a:pos x="811" y="937"/>
                        </a:cxn>
                        <a:cxn ang="0">
                          <a:pos x="949" y="613"/>
                        </a:cxn>
                        <a:cxn ang="0">
                          <a:pos x="883" y="175"/>
                        </a:cxn>
                        <a:cxn ang="0">
                          <a:pos x="619" y="103"/>
                        </a:cxn>
                        <a:cxn ang="0">
                          <a:pos x="391" y="355"/>
                        </a:cxn>
                        <a:cxn ang="0">
                          <a:pos x="403" y="763"/>
                        </a:cxn>
                        <a:cxn ang="0">
                          <a:pos x="343" y="949"/>
                        </a:cxn>
                        <a:cxn ang="0">
                          <a:pos x="289" y="685"/>
                        </a:cxn>
                        <a:cxn ang="0">
                          <a:pos x="307" y="367"/>
                        </a:cxn>
                      </a:cxnLst>
                      <a:rect l="0" t="0" r="r" b="b"/>
                      <a:pathLst>
                        <a:path w="1231" h="2560">
                          <a:moveTo>
                            <a:pt x="307" y="367"/>
                          </a:moveTo>
                          <a:cubicBezTo>
                            <a:pt x="317" y="336"/>
                            <a:pt x="326" y="303"/>
                            <a:pt x="337" y="283"/>
                          </a:cubicBezTo>
                          <a:cubicBezTo>
                            <a:pt x="348" y="263"/>
                            <a:pt x="360" y="275"/>
                            <a:pt x="373" y="247"/>
                          </a:cubicBezTo>
                          <a:cubicBezTo>
                            <a:pt x="386" y="219"/>
                            <a:pt x="400" y="147"/>
                            <a:pt x="415" y="115"/>
                          </a:cubicBezTo>
                          <a:cubicBezTo>
                            <a:pt x="430" y="83"/>
                            <a:pt x="435" y="73"/>
                            <a:pt x="463" y="55"/>
                          </a:cubicBezTo>
                          <a:cubicBezTo>
                            <a:pt x="491" y="37"/>
                            <a:pt x="536" y="14"/>
                            <a:pt x="583" y="7"/>
                          </a:cubicBezTo>
                          <a:cubicBezTo>
                            <a:pt x="630" y="0"/>
                            <a:pt x="693" y="4"/>
                            <a:pt x="745" y="13"/>
                          </a:cubicBezTo>
                          <a:cubicBezTo>
                            <a:pt x="797" y="22"/>
                            <a:pt x="852" y="34"/>
                            <a:pt x="895" y="61"/>
                          </a:cubicBezTo>
                          <a:cubicBezTo>
                            <a:pt x="938" y="88"/>
                            <a:pt x="977" y="127"/>
                            <a:pt x="1003" y="175"/>
                          </a:cubicBezTo>
                          <a:cubicBezTo>
                            <a:pt x="1029" y="223"/>
                            <a:pt x="1044" y="287"/>
                            <a:pt x="1051" y="349"/>
                          </a:cubicBezTo>
                          <a:cubicBezTo>
                            <a:pt x="1058" y="411"/>
                            <a:pt x="1057" y="477"/>
                            <a:pt x="1045" y="547"/>
                          </a:cubicBezTo>
                          <a:cubicBezTo>
                            <a:pt x="1033" y="617"/>
                            <a:pt x="995" y="712"/>
                            <a:pt x="979" y="769"/>
                          </a:cubicBezTo>
                          <a:cubicBezTo>
                            <a:pt x="963" y="826"/>
                            <a:pt x="955" y="860"/>
                            <a:pt x="949" y="889"/>
                          </a:cubicBezTo>
                          <a:cubicBezTo>
                            <a:pt x="943" y="918"/>
                            <a:pt x="936" y="925"/>
                            <a:pt x="943" y="943"/>
                          </a:cubicBezTo>
                          <a:cubicBezTo>
                            <a:pt x="950" y="961"/>
                            <a:pt x="964" y="975"/>
                            <a:pt x="991" y="997"/>
                          </a:cubicBezTo>
                          <a:cubicBezTo>
                            <a:pt x="1018" y="1019"/>
                            <a:pt x="1069" y="1033"/>
                            <a:pt x="1105" y="1075"/>
                          </a:cubicBezTo>
                          <a:cubicBezTo>
                            <a:pt x="1141" y="1117"/>
                            <a:pt x="1186" y="1174"/>
                            <a:pt x="1207" y="1249"/>
                          </a:cubicBezTo>
                          <a:cubicBezTo>
                            <a:pt x="1228" y="1324"/>
                            <a:pt x="1231" y="1441"/>
                            <a:pt x="1231" y="1525"/>
                          </a:cubicBezTo>
                          <a:cubicBezTo>
                            <a:pt x="1231" y="1609"/>
                            <a:pt x="1225" y="1679"/>
                            <a:pt x="1207" y="1753"/>
                          </a:cubicBezTo>
                          <a:cubicBezTo>
                            <a:pt x="1189" y="1827"/>
                            <a:pt x="1153" y="1917"/>
                            <a:pt x="1123" y="1969"/>
                          </a:cubicBezTo>
                          <a:cubicBezTo>
                            <a:pt x="1093" y="2021"/>
                            <a:pt x="1063" y="2047"/>
                            <a:pt x="1027" y="2065"/>
                          </a:cubicBezTo>
                          <a:cubicBezTo>
                            <a:pt x="991" y="2083"/>
                            <a:pt x="951" y="2079"/>
                            <a:pt x="907" y="2077"/>
                          </a:cubicBezTo>
                          <a:cubicBezTo>
                            <a:pt x="863" y="2075"/>
                            <a:pt x="794" y="2056"/>
                            <a:pt x="763" y="2053"/>
                          </a:cubicBezTo>
                          <a:cubicBezTo>
                            <a:pt x="732" y="2050"/>
                            <a:pt x="733" y="2050"/>
                            <a:pt x="721" y="2059"/>
                          </a:cubicBezTo>
                          <a:cubicBezTo>
                            <a:pt x="709" y="2068"/>
                            <a:pt x="702" y="2075"/>
                            <a:pt x="691" y="2107"/>
                          </a:cubicBezTo>
                          <a:cubicBezTo>
                            <a:pt x="680" y="2139"/>
                            <a:pt x="665" y="2205"/>
                            <a:pt x="655" y="2251"/>
                          </a:cubicBezTo>
                          <a:cubicBezTo>
                            <a:pt x="645" y="2297"/>
                            <a:pt x="652" y="2337"/>
                            <a:pt x="631" y="2383"/>
                          </a:cubicBezTo>
                          <a:cubicBezTo>
                            <a:pt x="610" y="2429"/>
                            <a:pt x="574" y="2498"/>
                            <a:pt x="529" y="2527"/>
                          </a:cubicBezTo>
                          <a:cubicBezTo>
                            <a:pt x="484" y="2556"/>
                            <a:pt x="414" y="2560"/>
                            <a:pt x="361" y="2557"/>
                          </a:cubicBezTo>
                          <a:cubicBezTo>
                            <a:pt x="308" y="2554"/>
                            <a:pt x="256" y="2537"/>
                            <a:pt x="211" y="2509"/>
                          </a:cubicBezTo>
                          <a:cubicBezTo>
                            <a:pt x="166" y="2481"/>
                            <a:pt x="121" y="2436"/>
                            <a:pt x="91" y="2389"/>
                          </a:cubicBezTo>
                          <a:cubicBezTo>
                            <a:pt x="61" y="2342"/>
                            <a:pt x="46" y="2275"/>
                            <a:pt x="31" y="2227"/>
                          </a:cubicBezTo>
                          <a:cubicBezTo>
                            <a:pt x="16" y="2179"/>
                            <a:pt x="2" y="2144"/>
                            <a:pt x="1" y="2101"/>
                          </a:cubicBezTo>
                          <a:cubicBezTo>
                            <a:pt x="0" y="2058"/>
                            <a:pt x="13" y="2018"/>
                            <a:pt x="25" y="1969"/>
                          </a:cubicBezTo>
                          <a:cubicBezTo>
                            <a:pt x="37" y="1920"/>
                            <a:pt x="53" y="1860"/>
                            <a:pt x="73" y="1807"/>
                          </a:cubicBezTo>
                          <a:cubicBezTo>
                            <a:pt x="93" y="1754"/>
                            <a:pt x="122" y="1698"/>
                            <a:pt x="145" y="1651"/>
                          </a:cubicBezTo>
                          <a:cubicBezTo>
                            <a:pt x="168" y="1604"/>
                            <a:pt x="192" y="1548"/>
                            <a:pt x="211" y="1525"/>
                          </a:cubicBezTo>
                          <a:cubicBezTo>
                            <a:pt x="230" y="1502"/>
                            <a:pt x="249" y="1502"/>
                            <a:pt x="259" y="1513"/>
                          </a:cubicBezTo>
                          <a:cubicBezTo>
                            <a:pt x="269" y="1524"/>
                            <a:pt x="278" y="1555"/>
                            <a:pt x="271" y="1591"/>
                          </a:cubicBezTo>
                          <a:cubicBezTo>
                            <a:pt x="264" y="1627"/>
                            <a:pt x="242" y="1682"/>
                            <a:pt x="217" y="1729"/>
                          </a:cubicBezTo>
                          <a:cubicBezTo>
                            <a:pt x="192" y="1776"/>
                            <a:pt x="145" y="1824"/>
                            <a:pt x="121" y="1873"/>
                          </a:cubicBezTo>
                          <a:cubicBezTo>
                            <a:pt x="97" y="1922"/>
                            <a:pt x="76" y="1970"/>
                            <a:pt x="73" y="2023"/>
                          </a:cubicBezTo>
                          <a:cubicBezTo>
                            <a:pt x="70" y="2076"/>
                            <a:pt x="87" y="2141"/>
                            <a:pt x="103" y="2191"/>
                          </a:cubicBezTo>
                          <a:cubicBezTo>
                            <a:pt x="119" y="2241"/>
                            <a:pt x="140" y="2285"/>
                            <a:pt x="169" y="2323"/>
                          </a:cubicBezTo>
                          <a:cubicBezTo>
                            <a:pt x="198" y="2361"/>
                            <a:pt x="232" y="2401"/>
                            <a:pt x="277" y="2419"/>
                          </a:cubicBezTo>
                          <a:cubicBezTo>
                            <a:pt x="322" y="2437"/>
                            <a:pt x="395" y="2440"/>
                            <a:pt x="439" y="2431"/>
                          </a:cubicBezTo>
                          <a:cubicBezTo>
                            <a:pt x="483" y="2422"/>
                            <a:pt x="515" y="2399"/>
                            <a:pt x="541" y="2365"/>
                          </a:cubicBezTo>
                          <a:cubicBezTo>
                            <a:pt x="567" y="2331"/>
                            <a:pt x="583" y="2280"/>
                            <a:pt x="595" y="2227"/>
                          </a:cubicBezTo>
                          <a:cubicBezTo>
                            <a:pt x="607" y="2174"/>
                            <a:pt x="616" y="2117"/>
                            <a:pt x="613" y="2047"/>
                          </a:cubicBezTo>
                          <a:cubicBezTo>
                            <a:pt x="610" y="1977"/>
                            <a:pt x="589" y="1871"/>
                            <a:pt x="577" y="1807"/>
                          </a:cubicBezTo>
                          <a:cubicBezTo>
                            <a:pt x="565" y="1743"/>
                            <a:pt x="555" y="1709"/>
                            <a:pt x="541" y="1663"/>
                          </a:cubicBezTo>
                          <a:cubicBezTo>
                            <a:pt x="527" y="1617"/>
                            <a:pt x="502" y="1561"/>
                            <a:pt x="493" y="1531"/>
                          </a:cubicBezTo>
                          <a:cubicBezTo>
                            <a:pt x="484" y="1501"/>
                            <a:pt x="480" y="1495"/>
                            <a:pt x="487" y="1483"/>
                          </a:cubicBezTo>
                          <a:cubicBezTo>
                            <a:pt x="494" y="1471"/>
                            <a:pt x="519" y="1455"/>
                            <a:pt x="535" y="1459"/>
                          </a:cubicBezTo>
                          <a:cubicBezTo>
                            <a:pt x="551" y="1463"/>
                            <a:pt x="568" y="1478"/>
                            <a:pt x="583" y="1507"/>
                          </a:cubicBezTo>
                          <a:cubicBezTo>
                            <a:pt x="598" y="1536"/>
                            <a:pt x="610" y="1583"/>
                            <a:pt x="625" y="1633"/>
                          </a:cubicBezTo>
                          <a:cubicBezTo>
                            <a:pt x="640" y="1683"/>
                            <a:pt x="657" y="1757"/>
                            <a:pt x="673" y="1807"/>
                          </a:cubicBezTo>
                          <a:cubicBezTo>
                            <a:pt x="689" y="1857"/>
                            <a:pt x="697" y="1905"/>
                            <a:pt x="721" y="1933"/>
                          </a:cubicBezTo>
                          <a:cubicBezTo>
                            <a:pt x="745" y="1961"/>
                            <a:pt x="776" y="1970"/>
                            <a:pt x="817" y="1975"/>
                          </a:cubicBezTo>
                          <a:cubicBezTo>
                            <a:pt x="858" y="1980"/>
                            <a:pt x="926" y="1980"/>
                            <a:pt x="967" y="1963"/>
                          </a:cubicBezTo>
                          <a:cubicBezTo>
                            <a:pt x="1008" y="1946"/>
                            <a:pt x="1035" y="1919"/>
                            <a:pt x="1063" y="1873"/>
                          </a:cubicBezTo>
                          <a:cubicBezTo>
                            <a:pt x="1091" y="1827"/>
                            <a:pt x="1122" y="1761"/>
                            <a:pt x="1135" y="1687"/>
                          </a:cubicBezTo>
                          <a:cubicBezTo>
                            <a:pt x="1148" y="1613"/>
                            <a:pt x="1144" y="1498"/>
                            <a:pt x="1141" y="1429"/>
                          </a:cubicBezTo>
                          <a:cubicBezTo>
                            <a:pt x="1138" y="1360"/>
                            <a:pt x="1140" y="1325"/>
                            <a:pt x="1117" y="1273"/>
                          </a:cubicBezTo>
                          <a:cubicBezTo>
                            <a:pt x="1094" y="1221"/>
                            <a:pt x="1042" y="1153"/>
                            <a:pt x="1003" y="1117"/>
                          </a:cubicBezTo>
                          <a:cubicBezTo>
                            <a:pt x="964" y="1081"/>
                            <a:pt x="919" y="1064"/>
                            <a:pt x="883" y="1057"/>
                          </a:cubicBezTo>
                          <a:cubicBezTo>
                            <a:pt x="847" y="1050"/>
                            <a:pt x="821" y="1063"/>
                            <a:pt x="787" y="1075"/>
                          </a:cubicBezTo>
                          <a:cubicBezTo>
                            <a:pt x="753" y="1087"/>
                            <a:pt x="706" y="1117"/>
                            <a:pt x="679" y="1129"/>
                          </a:cubicBezTo>
                          <a:cubicBezTo>
                            <a:pt x="652" y="1141"/>
                            <a:pt x="642" y="1149"/>
                            <a:pt x="625" y="1147"/>
                          </a:cubicBezTo>
                          <a:cubicBezTo>
                            <a:pt x="608" y="1145"/>
                            <a:pt x="584" y="1130"/>
                            <a:pt x="577" y="1117"/>
                          </a:cubicBezTo>
                          <a:cubicBezTo>
                            <a:pt x="570" y="1104"/>
                            <a:pt x="576" y="1083"/>
                            <a:pt x="583" y="1069"/>
                          </a:cubicBezTo>
                          <a:cubicBezTo>
                            <a:pt x="590" y="1055"/>
                            <a:pt x="599" y="1043"/>
                            <a:pt x="619" y="1033"/>
                          </a:cubicBezTo>
                          <a:cubicBezTo>
                            <a:pt x="639" y="1023"/>
                            <a:pt x="671" y="1025"/>
                            <a:pt x="703" y="1009"/>
                          </a:cubicBezTo>
                          <a:cubicBezTo>
                            <a:pt x="735" y="993"/>
                            <a:pt x="780" y="965"/>
                            <a:pt x="811" y="937"/>
                          </a:cubicBezTo>
                          <a:cubicBezTo>
                            <a:pt x="842" y="909"/>
                            <a:pt x="866" y="895"/>
                            <a:pt x="889" y="841"/>
                          </a:cubicBezTo>
                          <a:cubicBezTo>
                            <a:pt x="912" y="787"/>
                            <a:pt x="939" y="696"/>
                            <a:pt x="949" y="613"/>
                          </a:cubicBezTo>
                          <a:cubicBezTo>
                            <a:pt x="959" y="530"/>
                            <a:pt x="960" y="416"/>
                            <a:pt x="949" y="343"/>
                          </a:cubicBezTo>
                          <a:cubicBezTo>
                            <a:pt x="938" y="270"/>
                            <a:pt x="914" y="215"/>
                            <a:pt x="883" y="175"/>
                          </a:cubicBezTo>
                          <a:cubicBezTo>
                            <a:pt x="852" y="135"/>
                            <a:pt x="807" y="115"/>
                            <a:pt x="763" y="103"/>
                          </a:cubicBezTo>
                          <a:cubicBezTo>
                            <a:pt x="719" y="91"/>
                            <a:pt x="665" y="90"/>
                            <a:pt x="619" y="103"/>
                          </a:cubicBezTo>
                          <a:cubicBezTo>
                            <a:pt x="573" y="116"/>
                            <a:pt x="525" y="139"/>
                            <a:pt x="487" y="181"/>
                          </a:cubicBezTo>
                          <a:cubicBezTo>
                            <a:pt x="449" y="223"/>
                            <a:pt x="412" y="301"/>
                            <a:pt x="391" y="355"/>
                          </a:cubicBezTo>
                          <a:cubicBezTo>
                            <a:pt x="370" y="409"/>
                            <a:pt x="359" y="437"/>
                            <a:pt x="361" y="505"/>
                          </a:cubicBezTo>
                          <a:cubicBezTo>
                            <a:pt x="363" y="573"/>
                            <a:pt x="399" y="691"/>
                            <a:pt x="403" y="763"/>
                          </a:cubicBezTo>
                          <a:cubicBezTo>
                            <a:pt x="407" y="835"/>
                            <a:pt x="395" y="906"/>
                            <a:pt x="385" y="937"/>
                          </a:cubicBezTo>
                          <a:cubicBezTo>
                            <a:pt x="375" y="968"/>
                            <a:pt x="356" y="957"/>
                            <a:pt x="343" y="949"/>
                          </a:cubicBezTo>
                          <a:cubicBezTo>
                            <a:pt x="330" y="941"/>
                            <a:pt x="316" y="933"/>
                            <a:pt x="307" y="889"/>
                          </a:cubicBezTo>
                          <a:cubicBezTo>
                            <a:pt x="298" y="845"/>
                            <a:pt x="294" y="755"/>
                            <a:pt x="289" y="685"/>
                          </a:cubicBezTo>
                          <a:cubicBezTo>
                            <a:pt x="284" y="615"/>
                            <a:pt x="273" y="523"/>
                            <a:pt x="277" y="469"/>
                          </a:cubicBezTo>
                          <a:cubicBezTo>
                            <a:pt x="281" y="415"/>
                            <a:pt x="297" y="398"/>
                            <a:pt x="307" y="367"/>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es-MX"/>
                    </a:p>
                  </p:txBody>
                </p:sp>
                <p:sp>
                  <p:nvSpPr>
                    <p:cNvPr id="40971" name="Freeform 11"/>
                    <p:cNvSpPr>
                      <a:spLocks/>
                    </p:cNvSpPr>
                    <p:nvPr/>
                  </p:nvSpPr>
                  <p:spPr bwMode="auto">
                    <a:xfrm>
                      <a:off x="1657" y="376"/>
                      <a:ext cx="865" cy="2071"/>
                    </a:xfrm>
                    <a:custGeom>
                      <a:avLst/>
                      <a:gdLst/>
                      <a:ahLst/>
                      <a:cxnLst>
                        <a:cxn ang="0">
                          <a:pos x="785" y="530"/>
                        </a:cxn>
                        <a:cxn ang="0">
                          <a:pos x="797" y="350"/>
                        </a:cxn>
                        <a:cxn ang="0">
                          <a:pos x="863" y="206"/>
                        </a:cxn>
                        <a:cxn ang="0">
                          <a:pos x="809" y="218"/>
                        </a:cxn>
                        <a:cxn ang="0">
                          <a:pos x="749" y="218"/>
                        </a:cxn>
                        <a:cxn ang="0">
                          <a:pos x="683" y="116"/>
                        </a:cxn>
                        <a:cxn ang="0">
                          <a:pos x="611" y="32"/>
                        </a:cxn>
                        <a:cxn ang="0">
                          <a:pos x="509" y="2"/>
                        </a:cxn>
                        <a:cxn ang="0">
                          <a:pos x="407" y="20"/>
                        </a:cxn>
                        <a:cxn ang="0">
                          <a:pos x="281" y="74"/>
                        </a:cxn>
                        <a:cxn ang="0">
                          <a:pos x="173" y="206"/>
                        </a:cxn>
                        <a:cxn ang="0">
                          <a:pos x="119" y="404"/>
                        </a:cxn>
                        <a:cxn ang="0">
                          <a:pos x="131" y="590"/>
                        </a:cxn>
                        <a:cxn ang="0">
                          <a:pos x="173" y="782"/>
                        </a:cxn>
                        <a:cxn ang="0">
                          <a:pos x="197" y="884"/>
                        </a:cxn>
                        <a:cxn ang="0">
                          <a:pos x="167" y="986"/>
                        </a:cxn>
                        <a:cxn ang="0">
                          <a:pos x="65" y="1124"/>
                        </a:cxn>
                        <a:cxn ang="0">
                          <a:pos x="17" y="1298"/>
                        </a:cxn>
                        <a:cxn ang="0">
                          <a:pos x="5" y="1550"/>
                        </a:cxn>
                        <a:cxn ang="0">
                          <a:pos x="47" y="1748"/>
                        </a:cxn>
                        <a:cxn ang="0">
                          <a:pos x="131" y="1898"/>
                        </a:cxn>
                        <a:cxn ang="0">
                          <a:pos x="299" y="1988"/>
                        </a:cxn>
                        <a:cxn ang="0">
                          <a:pos x="425" y="1982"/>
                        </a:cxn>
                        <a:cxn ang="0">
                          <a:pos x="467" y="1994"/>
                        </a:cxn>
                        <a:cxn ang="0">
                          <a:pos x="497" y="2066"/>
                        </a:cxn>
                        <a:cxn ang="0">
                          <a:pos x="497" y="1964"/>
                        </a:cxn>
                        <a:cxn ang="0">
                          <a:pos x="557" y="1778"/>
                        </a:cxn>
                        <a:cxn ang="0">
                          <a:pos x="617" y="1658"/>
                        </a:cxn>
                        <a:cxn ang="0">
                          <a:pos x="581" y="1700"/>
                        </a:cxn>
                        <a:cxn ang="0">
                          <a:pos x="515" y="1820"/>
                        </a:cxn>
                        <a:cxn ang="0">
                          <a:pos x="407" y="1904"/>
                        </a:cxn>
                        <a:cxn ang="0">
                          <a:pos x="269" y="1898"/>
                        </a:cxn>
                        <a:cxn ang="0">
                          <a:pos x="179" y="1814"/>
                        </a:cxn>
                        <a:cxn ang="0">
                          <a:pos x="113" y="1640"/>
                        </a:cxn>
                        <a:cxn ang="0">
                          <a:pos x="107" y="1394"/>
                        </a:cxn>
                        <a:cxn ang="0">
                          <a:pos x="137" y="1190"/>
                        </a:cxn>
                        <a:cxn ang="0">
                          <a:pos x="203" y="1070"/>
                        </a:cxn>
                        <a:cxn ang="0">
                          <a:pos x="323" y="1022"/>
                        </a:cxn>
                        <a:cxn ang="0">
                          <a:pos x="509" y="1076"/>
                        </a:cxn>
                        <a:cxn ang="0">
                          <a:pos x="611" y="1124"/>
                        </a:cxn>
                        <a:cxn ang="0">
                          <a:pos x="665" y="1100"/>
                        </a:cxn>
                        <a:cxn ang="0">
                          <a:pos x="659" y="1046"/>
                        </a:cxn>
                        <a:cxn ang="0">
                          <a:pos x="611" y="1004"/>
                        </a:cxn>
                        <a:cxn ang="0">
                          <a:pos x="497" y="980"/>
                        </a:cxn>
                        <a:cxn ang="0">
                          <a:pos x="323" y="896"/>
                        </a:cxn>
                        <a:cxn ang="0">
                          <a:pos x="233" y="680"/>
                        </a:cxn>
                        <a:cxn ang="0">
                          <a:pos x="209" y="416"/>
                        </a:cxn>
                        <a:cxn ang="0">
                          <a:pos x="317" y="170"/>
                        </a:cxn>
                        <a:cxn ang="0">
                          <a:pos x="485" y="110"/>
                        </a:cxn>
                        <a:cxn ang="0">
                          <a:pos x="617" y="164"/>
                        </a:cxn>
                        <a:cxn ang="0">
                          <a:pos x="707" y="290"/>
                        </a:cxn>
                        <a:cxn ang="0">
                          <a:pos x="737" y="428"/>
                        </a:cxn>
                        <a:cxn ang="0">
                          <a:pos x="773" y="602"/>
                        </a:cxn>
                        <a:cxn ang="0">
                          <a:pos x="809" y="584"/>
                        </a:cxn>
                        <a:cxn ang="0">
                          <a:pos x="785" y="530"/>
                        </a:cxn>
                      </a:cxnLst>
                      <a:rect l="0" t="0" r="r" b="b"/>
                      <a:pathLst>
                        <a:path w="865" h="2071">
                          <a:moveTo>
                            <a:pt x="785" y="530"/>
                          </a:moveTo>
                          <a:cubicBezTo>
                            <a:pt x="783" y="491"/>
                            <a:pt x="784" y="404"/>
                            <a:pt x="797" y="350"/>
                          </a:cubicBezTo>
                          <a:cubicBezTo>
                            <a:pt x="810" y="296"/>
                            <a:pt x="861" y="228"/>
                            <a:pt x="863" y="206"/>
                          </a:cubicBezTo>
                          <a:cubicBezTo>
                            <a:pt x="865" y="184"/>
                            <a:pt x="828" y="216"/>
                            <a:pt x="809" y="218"/>
                          </a:cubicBezTo>
                          <a:cubicBezTo>
                            <a:pt x="790" y="220"/>
                            <a:pt x="770" y="235"/>
                            <a:pt x="749" y="218"/>
                          </a:cubicBezTo>
                          <a:cubicBezTo>
                            <a:pt x="728" y="201"/>
                            <a:pt x="706" y="147"/>
                            <a:pt x="683" y="116"/>
                          </a:cubicBezTo>
                          <a:cubicBezTo>
                            <a:pt x="660" y="85"/>
                            <a:pt x="640" y="51"/>
                            <a:pt x="611" y="32"/>
                          </a:cubicBezTo>
                          <a:cubicBezTo>
                            <a:pt x="582" y="13"/>
                            <a:pt x="543" y="4"/>
                            <a:pt x="509" y="2"/>
                          </a:cubicBezTo>
                          <a:cubicBezTo>
                            <a:pt x="475" y="0"/>
                            <a:pt x="445" y="8"/>
                            <a:pt x="407" y="20"/>
                          </a:cubicBezTo>
                          <a:cubicBezTo>
                            <a:pt x="369" y="32"/>
                            <a:pt x="320" y="43"/>
                            <a:pt x="281" y="74"/>
                          </a:cubicBezTo>
                          <a:cubicBezTo>
                            <a:pt x="242" y="105"/>
                            <a:pt x="200" y="151"/>
                            <a:pt x="173" y="206"/>
                          </a:cubicBezTo>
                          <a:cubicBezTo>
                            <a:pt x="146" y="261"/>
                            <a:pt x="126" y="340"/>
                            <a:pt x="119" y="404"/>
                          </a:cubicBezTo>
                          <a:cubicBezTo>
                            <a:pt x="112" y="468"/>
                            <a:pt x="122" y="527"/>
                            <a:pt x="131" y="590"/>
                          </a:cubicBezTo>
                          <a:cubicBezTo>
                            <a:pt x="140" y="653"/>
                            <a:pt x="162" y="733"/>
                            <a:pt x="173" y="782"/>
                          </a:cubicBezTo>
                          <a:cubicBezTo>
                            <a:pt x="184" y="831"/>
                            <a:pt x="198" y="850"/>
                            <a:pt x="197" y="884"/>
                          </a:cubicBezTo>
                          <a:cubicBezTo>
                            <a:pt x="196" y="918"/>
                            <a:pt x="189" y="946"/>
                            <a:pt x="167" y="986"/>
                          </a:cubicBezTo>
                          <a:cubicBezTo>
                            <a:pt x="145" y="1026"/>
                            <a:pt x="90" y="1072"/>
                            <a:pt x="65" y="1124"/>
                          </a:cubicBezTo>
                          <a:cubicBezTo>
                            <a:pt x="40" y="1176"/>
                            <a:pt x="27" y="1227"/>
                            <a:pt x="17" y="1298"/>
                          </a:cubicBezTo>
                          <a:cubicBezTo>
                            <a:pt x="7" y="1369"/>
                            <a:pt x="0" y="1475"/>
                            <a:pt x="5" y="1550"/>
                          </a:cubicBezTo>
                          <a:cubicBezTo>
                            <a:pt x="10" y="1625"/>
                            <a:pt x="26" y="1690"/>
                            <a:pt x="47" y="1748"/>
                          </a:cubicBezTo>
                          <a:cubicBezTo>
                            <a:pt x="68" y="1806"/>
                            <a:pt x="89" y="1858"/>
                            <a:pt x="131" y="1898"/>
                          </a:cubicBezTo>
                          <a:cubicBezTo>
                            <a:pt x="173" y="1938"/>
                            <a:pt x="250" y="1974"/>
                            <a:pt x="299" y="1988"/>
                          </a:cubicBezTo>
                          <a:cubicBezTo>
                            <a:pt x="348" y="2002"/>
                            <a:pt x="397" y="1981"/>
                            <a:pt x="425" y="1982"/>
                          </a:cubicBezTo>
                          <a:cubicBezTo>
                            <a:pt x="453" y="1983"/>
                            <a:pt x="455" y="1980"/>
                            <a:pt x="467" y="1994"/>
                          </a:cubicBezTo>
                          <a:cubicBezTo>
                            <a:pt x="479" y="2008"/>
                            <a:pt x="492" y="2071"/>
                            <a:pt x="497" y="2066"/>
                          </a:cubicBezTo>
                          <a:cubicBezTo>
                            <a:pt x="502" y="2061"/>
                            <a:pt x="487" y="2012"/>
                            <a:pt x="497" y="1964"/>
                          </a:cubicBezTo>
                          <a:cubicBezTo>
                            <a:pt x="507" y="1916"/>
                            <a:pt x="537" y="1829"/>
                            <a:pt x="557" y="1778"/>
                          </a:cubicBezTo>
                          <a:cubicBezTo>
                            <a:pt x="577" y="1727"/>
                            <a:pt x="613" y="1671"/>
                            <a:pt x="617" y="1658"/>
                          </a:cubicBezTo>
                          <a:cubicBezTo>
                            <a:pt x="621" y="1645"/>
                            <a:pt x="598" y="1673"/>
                            <a:pt x="581" y="1700"/>
                          </a:cubicBezTo>
                          <a:cubicBezTo>
                            <a:pt x="564" y="1727"/>
                            <a:pt x="544" y="1786"/>
                            <a:pt x="515" y="1820"/>
                          </a:cubicBezTo>
                          <a:cubicBezTo>
                            <a:pt x="486" y="1854"/>
                            <a:pt x="448" y="1891"/>
                            <a:pt x="407" y="1904"/>
                          </a:cubicBezTo>
                          <a:cubicBezTo>
                            <a:pt x="366" y="1917"/>
                            <a:pt x="307" y="1913"/>
                            <a:pt x="269" y="1898"/>
                          </a:cubicBezTo>
                          <a:cubicBezTo>
                            <a:pt x="231" y="1883"/>
                            <a:pt x="205" y="1857"/>
                            <a:pt x="179" y="1814"/>
                          </a:cubicBezTo>
                          <a:cubicBezTo>
                            <a:pt x="153" y="1771"/>
                            <a:pt x="125" y="1710"/>
                            <a:pt x="113" y="1640"/>
                          </a:cubicBezTo>
                          <a:cubicBezTo>
                            <a:pt x="101" y="1570"/>
                            <a:pt x="103" y="1469"/>
                            <a:pt x="107" y="1394"/>
                          </a:cubicBezTo>
                          <a:cubicBezTo>
                            <a:pt x="111" y="1319"/>
                            <a:pt x="121" y="1244"/>
                            <a:pt x="137" y="1190"/>
                          </a:cubicBezTo>
                          <a:cubicBezTo>
                            <a:pt x="153" y="1136"/>
                            <a:pt x="172" y="1098"/>
                            <a:pt x="203" y="1070"/>
                          </a:cubicBezTo>
                          <a:cubicBezTo>
                            <a:pt x="234" y="1042"/>
                            <a:pt x="272" y="1021"/>
                            <a:pt x="323" y="1022"/>
                          </a:cubicBezTo>
                          <a:cubicBezTo>
                            <a:pt x="374" y="1023"/>
                            <a:pt x="461" y="1059"/>
                            <a:pt x="509" y="1076"/>
                          </a:cubicBezTo>
                          <a:cubicBezTo>
                            <a:pt x="557" y="1093"/>
                            <a:pt x="585" y="1120"/>
                            <a:pt x="611" y="1124"/>
                          </a:cubicBezTo>
                          <a:cubicBezTo>
                            <a:pt x="637" y="1128"/>
                            <a:pt x="657" y="1113"/>
                            <a:pt x="665" y="1100"/>
                          </a:cubicBezTo>
                          <a:cubicBezTo>
                            <a:pt x="673" y="1087"/>
                            <a:pt x="668" y="1062"/>
                            <a:pt x="659" y="1046"/>
                          </a:cubicBezTo>
                          <a:cubicBezTo>
                            <a:pt x="650" y="1030"/>
                            <a:pt x="638" y="1015"/>
                            <a:pt x="611" y="1004"/>
                          </a:cubicBezTo>
                          <a:cubicBezTo>
                            <a:pt x="584" y="993"/>
                            <a:pt x="545" y="998"/>
                            <a:pt x="497" y="980"/>
                          </a:cubicBezTo>
                          <a:cubicBezTo>
                            <a:pt x="449" y="962"/>
                            <a:pt x="367" y="946"/>
                            <a:pt x="323" y="896"/>
                          </a:cubicBezTo>
                          <a:cubicBezTo>
                            <a:pt x="279" y="846"/>
                            <a:pt x="252" y="760"/>
                            <a:pt x="233" y="680"/>
                          </a:cubicBezTo>
                          <a:cubicBezTo>
                            <a:pt x="214" y="600"/>
                            <a:pt x="195" y="501"/>
                            <a:pt x="209" y="416"/>
                          </a:cubicBezTo>
                          <a:cubicBezTo>
                            <a:pt x="223" y="331"/>
                            <a:pt x="271" y="221"/>
                            <a:pt x="317" y="170"/>
                          </a:cubicBezTo>
                          <a:cubicBezTo>
                            <a:pt x="363" y="119"/>
                            <a:pt x="435" y="111"/>
                            <a:pt x="485" y="110"/>
                          </a:cubicBezTo>
                          <a:cubicBezTo>
                            <a:pt x="535" y="109"/>
                            <a:pt x="580" y="134"/>
                            <a:pt x="617" y="164"/>
                          </a:cubicBezTo>
                          <a:cubicBezTo>
                            <a:pt x="654" y="194"/>
                            <a:pt x="687" y="246"/>
                            <a:pt x="707" y="290"/>
                          </a:cubicBezTo>
                          <a:cubicBezTo>
                            <a:pt x="727" y="334"/>
                            <a:pt x="726" y="376"/>
                            <a:pt x="737" y="428"/>
                          </a:cubicBezTo>
                          <a:cubicBezTo>
                            <a:pt x="748" y="480"/>
                            <a:pt x="761" y="576"/>
                            <a:pt x="773" y="602"/>
                          </a:cubicBezTo>
                          <a:cubicBezTo>
                            <a:pt x="785" y="628"/>
                            <a:pt x="807" y="597"/>
                            <a:pt x="809" y="584"/>
                          </a:cubicBezTo>
                          <a:cubicBezTo>
                            <a:pt x="811" y="571"/>
                            <a:pt x="787" y="569"/>
                            <a:pt x="785" y="530"/>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es-MX"/>
                    </a:p>
                  </p:txBody>
                </p:sp>
              </p:grpSp>
              <p:sp>
                <p:nvSpPr>
                  <p:cNvPr id="40972" name="Oval 12"/>
                  <p:cNvSpPr>
                    <a:spLocks noChangeArrowheads="1"/>
                  </p:cNvSpPr>
                  <p:nvPr/>
                </p:nvSpPr>
                <p:spPr bwMode="auto">
                  <a:xfrm>
                    <a:off x="2400" y="1428"/>
                    <a:ext cx="168" cy="246"/>
                  </a:xfrm>
                  <a:prstGeom prst="ellipse">
                    <a:avLst/>
                  </a:prstGeom>
                  <a:solidFill>
                    <a:srgbClr val="E7D6B7"/>
                  </a:solidFill>
                  <a:ln w="9525">
                    <a:noFill/>
                    <a:round/>
                    <a:headEnd/>
                    <a:tailEnd/>
                  </a:ln>
                  <a:effectLst/>
                </p:spPr>
                <p:txBody>
                  <a:bodyPr wrap="none" anchor="ctr"/>
                  <a:lstStyle/>
                  <a:p>
                    <a:endParaRPr lang="es-MX"/>
                  </a:p>
                </p:txBody>
              </p:sp>
              <p:sp>
                <p:nvSpPr>
                  <p:cNvPr id="40973" name="Freeform 13"/>
                  <p:cNvSpPr>
                    <a:spLocks/>
                  </p:cNvSpPr>
                  <p:nvPr/>
                </p:nvSpPr>
                <p:spPr bwMode="auto">
                  <a:xfrm>
                    <a:off x="2595" y="741"/>
                    <a:ext cx="266" cy="521"/>
                  </a:xfrm>
                  <a:custGeom>
                    <a:avLst/>
                    <a:gdLst/>
                    <a:ahLst/>
                    <a:cxnLst>
                      <a:cxn ang="0">
                        <a:pos x="3" y="483"/>
                      </a:cxn>
                      <a:cxn ang="0">
                        <a:pos x="27" y="273"/>
                      </a:cxn>
                      <a:cxn ang="0">
                        <a:pos x="111" y="45"/>
                      </a:cxn>
                      <a:cxn ang="0">
                        <a:pos x="183" y="3"/>
                      </a:cxn>
                      <a:cxn ang="0">
                        <a:pos x="237" y="39"/>
                      </a:cxn>
                      <a:cxn ang="0">
                        <a:pos x="261" y="129"/>
                      </a:cxn>
                      <a:cxn ang="0">
                        <a:pos x="207" y="273"/>
                      </a:cxn>
                      <a:cxn ang="0">
                        <a:pos x="105" y="477"/>
                      </a:cxn>
                      <a:cxn ang="0">
                        <a:pos x="45" y="501"/>
                      </a:cxn>
                      <a:cxn ang="0">
                        <a:pos x="3" y="483"/>
                      </a:cxn>
                    </a:cxnLst>
                    <a:rect l="0" t="0" r="r" b="b"/>
                    <a:pathLst>
                      <a:path w="266" h="521">
                        <a:moveTo>
                          <a:pt x="3" y="483"/>
                        </a:moveTo>
                        <a:cubicBezTo>
                          <a:pt x="0" y="445"/>
                          <a:pt x="9" y="346"/>
                          <a:pt x="27" y="273"/>
                        </a:cubicBezTo>
                        <a:cubicBezTo>
                          <a:pt x="45" y="200"/>
                          <a:pt x="85" y="90"/>
                          <a:pt x="111" y="45"/>
                        </a:cubicBezTo>
                        <a:cubicBezTo>
                          <a:pt x="137" y="0"/>
                          <a:pt x="162" y="4"/>
                          <a:pt x="183" y="3"/>
                        </a:cubicBezTo>
                        <a:cubicBezTo>
                          <a:pt x="204" y="2"/>
                          <a:pt x="224" y="18"/>
                          <a:pt x="237" y="39"/>
                        </a:cubicBezTo>
                        <a:cubicBezTo>
                          <a:pt x="250" y="60"/>
                          <a:pt x="266" y="90"/>
                          <a:pt x="261" y="129"/>
                        </a:cubicBezTo>
                        <a:cubicBezTo>
                          <a:pt x="256" y="168"/>
                          <a:pt x="233" y="215"/>
                          <a:pt x="207" y="273"/>
                        </a:cubicBezTo>
                        <a:cubicBezTo>
                          <a:pt x="181" y="331"/>
                          <a:pt x="132" y="439"/>
                          <a:pt x="105" y="477"/>
                        </a:cubicBezTo>
                        <a:cubicBezTo>
                          <a:pt x="78" y="515"/>
                          <a:pt x="61" y="501"/>
                          <a:pt x="45" y="501"/>
                        </a:cubicBezTo>
                        <a:cubicBezTo>
                          <a:pt x="29" y="501"/>
                          <a:pt x="6" y="521"/>
                          <a:pt x="3" y="483"/>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es-MX"/>
                  </a:p>
                </p:txBody>
              </p:sp>
              <p:sp>
                <p:nvSpPr>
                  <p:cNvPr id="40974" name="Freeform 14"/>
                  <p:cNvSpPr>
                    <a:spLocks/>
                  </p:cNvSpPr>
                  <p:nvPr/>
                </p:nvSpPr>
                <p:spPr bwMode="auto">
                  <a:xfrm>
                    <a:off x="2672" y="1593"/>
                    <a:ext cx="392" cy="340"/>
                  </a:xfrm>
                  <a:custGeom>
                    <a:avLst/>
                    <a:gdLst/>
                    <a:ahLst/>
                    <a:cxnLst>
                      <a:cxn ang="0">
                        <a:pos x="100" y="201"/>
                      </a:cxn>
                      <a:cxn ang="0">
                        <a:pos x="16" y="87"/>
                      </a:cxn>
                      <a:cxn ang="0">
                        <a:pos x="4" y="45"/>
                      </a:cxn>
                      <a:cxn ang="0">
                        <a:pos x="28" y="3"/>
                      </a:cxn>
                      <a:cxn ang="0">
                        <a:pos x="130" y="27"/>
                      </a:cxn>
                      <a:cxn ang="0">
                        <a:pos x="250" y="75"/>
                      </a:cxn>
                      <a:cxn ang="0">
                        <a:pos x="364" y="159"/>
                      </a:cxn>
                      <a:cxn ang="0">
                        <a:pos x="388" y="273"/>
                      </a:cxn>
                      <a:cxn ang="0">
                        <a:pos x="340" y="333"/>
                      </a:cxn>
                      <a:cxn ang="0">
                        <a:pos x="244" y="315"/>
                      </a:cxn>
                      <a:cxn ang="0">
                        <a:pos x="100" y="201"/>
                      </a:cxn>
                    </a:cxnLst>
                    <a:rect l="0" t="0" r="r" b="b"/>
                    <a:pathLst>
                      <a:path w="392" h="340">
                        <a:moveTo>
                          <a:pt x="100" y="201"/>
                        </a:moveTo>
                        <a:cubicBezTo>
                          <a:pt x="62" y="163"/>
                          <a:pt x="32" y="113"/>
                          <a:pt x="16" y="87"/>
                        </a:cubicBezTo>
                        <a:cubicBezTo>
                          <a:pt x="0" y="61"/>
                          <a:pt x="2" y="59"/>
                          <a:pt x="4" y="45"/>
                        </a:cubicBezTo>
                        <a:cubicBezTo>
                          <a:pt x="6" y="31"/>
                          <a:pt x="7" y="6"/>
                          <a:pt x="28" y="3"/>
                        </a:cubicBezTo>
                        <a:cubicBezTo>
                          <a:pt x="49" y="0"/>
                          <a:pt x="93" y="15"/>
                          <a:pt x="130" y="27"/>
                        </a:cubicBezTo>
                        <a:cubicBezTo>
                          <a:pt x="167" y="39"/>
                          <a:pt x="211" y="53"/>
                          <a:pt x="250" y="75"/>
                        </a:cubicBezTo>
                        <a:cubicBezTo>
                          <a:pt x="289" y="97"/>
                          <a:pt x="341" y="126"/>
                          <a:pt x="364" y="159"/>
                        </a:cubicBezTo>
                        <a:cubicBezTo>
                          <a:pt x="387" y="192"/>
                          <a:pt x="392" y="244"/>
                          <a:pt x="388" y="273"/>
                        </a:cubicBezTo>
                        <a:cubicBezTo>
                          <a:pt x="384" y="302"/>
                          <a:pt x="364" y="326"/>
                          <a:pt x="340" y="333"/>
                        </a:cubicBezTo>
                        <a:cubicBezTo>
                          <a:pt x="316" y="340"/>
                          <a:pt x="282" y="336"/>
                          <a:pt x="244" y="315"/>
                        </a:cubicBezTo>
                        <a:cubicBezTo>
                          <a:pt x="206" y="294"/>
                          <a:pt x="138" y="239"/>
                          <a:pt x="100" y="201"/>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es-MX"/>
                  </a:p>
                </p:txBody>
              </p:sp>
              <p:sp>
                <p:nvSpPr>
                  <p:cNvPr id="40975" name="Freeform 15"/>
                  <p:cNvSpPr>
                    <a:spLocks/>
                  </p:cNvSpPr>
                  <p:nvPr/>
                </p:nvSpPr>
                <p:spPr bwMode="auto">
                  <a:xfrm>
                    <a:off x="2412" y="1929"/>
                    <a:ext cx="151" cy="558"/>
                  </a:xfrm>
                  <a:custGeom>
                    <a:avLst/>
                    <a:gdLst/>
                    <a:ahLst/>
                    <a:cxnLst>
                      <a:cxn ang="0">
                        <a:pos x="18" y="165"/>
                      </a:cxn>
                      <a:cxn ang="0">
                        <a:pos x="42" y="39"/>
                      </a:cxn>
                      <a:cxn ang="0">
                        <a:pos x="66" y="3"/>
                      </a:cxn>
                      <a:cxn ang="0">
                        <a:pos x="108" y="27"/>
                      </a:cxn>
                      <a:cxn ang="0">
                        <a:pos x="138" y="165"/>
                      </a:cxn>
                      <a:cxn ang="0">
                        <a:pos x="144" y="423"/>
                      </a:cxn>
                      <a:cxn ang="0">
                        <a:pos x="96" y="543"/>
                      </a:cxn>
                      <a:cxn ang="0">
                        <a:pos x="24" y="513"/>
                      </a:cxn>
                      <a:cxn ang="0">
                        <a:pos x="0" y="315"/>
                      </a:cxn>
                      <a:cxn ang="0">
                        <a:pos x="18" y="165"/>
                      </a:cxn>
                    </a:cxnLst>
                    <a:rect l="0" t="0" r="r" b="b"/>
                    <a:pathLst>
                      <a:path w="151" h="558">
                        <a:moveTo>
                          <a:pt x="18" y="165"/>
                        </a:moveTo>
                        <a:cubicBezTo>
                          <a:pt x="25" y="119"/>
                          <a:pt x="34" y="66"/>
                          <a:pt x="42" y="39"/>
                        </a:cubicBezTo>
                        <a:cubicBezTo>
                          <a:pt x="50" y="12"/>
                          <a:pt x="55" y="5"/>
                          <a:pt x="66" y="3"/>
                        </a:cubicBezTo>
                        <a:cubicBezTo>
                          <a:pt x="77" y="1"/>
                          <a:pt x="96" y="0"/>
                          <a:pt x="108" y="27"/>
                        </a:cubicBezTo>
                        <a:cubicBezTo>
                          <a:pt x="120" y="54"/>
                          <a:pt x="132" y="99"/>
                          <a:pt x="138" y="165"/>
                        </a:cubicBezTo>
                        <a:cubicBezTo>
                          <a:pt x="144" y="231"/>
                          <a:pt x="151" y="360"/>
                          <a:pt x="144" y="423"/>
                        </a:cubicBezTo>
                        <a:cubicBezTo>
                          <a:pt x="137" y="486"/>
                          <a:pt x="116" y="528"/>
                          <a:pt x="96" y="543"/>
                        </a:cubicBezTo>
                        <a:cubicBezTo>
                          <a:pt x="76" y="558"/>
                          <a:pt x="40" y="551"/>
                          <a:pt x="24" y="513"/>
                        </a:cubicBezTo>
                        <a:cubicBezTo>
                          <a:pt x="8" y="475"/>
                          <a:pt x="0" y="372"/>
                          <a:pt x="0" y="315"/>
                        </a:cubicBezTo>
                        <a:cubicBezTo>
                          <a:pt x="0" y="258"/>
                          <a:pt x="11" y="211"/>
                          <a:pt x="18" y="165"/>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es-MX"/>
                  </a:p>
                </p:txBody>
              </p:sp>
              <p:sp>
                <p:nvSpPr>
                  <p:cNvPr id="40976" name="Freeform 16"/>
                  <p:cNvSpPr>
                    <a:spLocks/>
                  </p:cNvSpPr>
                  <p:nvPr/>
                </p:nvSpPr>
                <p:spPr bwMode="auto">
                  <a:xfrm>
                    <a:off x="1907" y="1589"/>
                    <a:ext cx="392" cy="253"/>
                  </a:xfrm>
                  <a:custGeom>
                    <a:avLst/>
                    <a:gdLst/>
                    <a:ahLst/>
                    <a:cxnLst>
                      <a:cxn ang="0">
                        <a:pos x="175" y="61"/>
                      </a:cxn>
                      <a:cxn ang="0">
                        <a:pos x="307" y="19"/>
                      </a:cxn>
                      <a:cxn ang="0">
                        <a:pos x="367" y="7"/>
                      </a:cxn>
                      <a:cxn ang="0">
                        <a:pos x="385" y="61"/>
                      </a:cxn>
                      <a:cxn ang="0">
                        <a:pos x="325" y="133"/>
                      </a:cxn>
                      <a:cxn ang="0">
                        <a:pos x="193" y="223"/>
                      </a:cxn>
                      <a:cxn ang="0">
                        <a:pos x="37" y="247"/>
                      </a:cxn>
                      <a:cxn ang="0">
                        <a:pos x="1" y="187"/>
                      </a:cxn>
                      <a:cxn ang="0">
                        <a:pos x="43" y="115"/>
                      </a:cxn>
                      <a:cxn ang="0">
                        <a:pos x="175" y="61"/>
                      </a:cxn>
                    </a:cxnLst>
                    <a:rect l="0" t="0" r="r" b="b"/>
                    <a:pathLst>
                      <a:path w="392" h="253">
                        <a:moveTo>
                          <a:pt x="175" y="61"/>
                        </a:moveTo>
                        <a:cubicBezTo>
                          <a:pt x="219" y="45"/>
                          <a:pt x="275" y="28"/>
                          <a:pt x="307" y="19"/>
                        </a:cubicBezTo>
                        <a:cubicBezTo>
                          <a:pt x="339" y="10"/>
                          <a:pt x="354" y="0"/>
                          <a:pt x="367" y="7"/>
                        </a:cubicBezTo>
                        <a:cubicBezTo>
                          <a:pt x="380" y="14"/>
                          <a:pt x="392" y="40"/>
                          <a:pt x="385" y="61"/>
                        </a:cubicBezTo>
                        <a:cubicBezTo>
                          <a:pt x="378" y="82"/>
                          <a:pt x="357" y="106"/>
                          <a:pt x="325" y="133"/>
                        </a:cubicBezTo>
                        <a:cubicBezTo>
                          <a:pt x="293" y="160"/>
                          <a:pt x="241" y="204"/>
                          <a:pt x="193" y="223"/>
                        </a:cubicBezTo>
                        <a:cubicBezTo>
                          <a:pt x="145" y="242"/>
                          <a:pt x="69" y="253"/>
                          <a:pt x="37" y="247"/>
                        </a:cubicBezTo>
                        <a:cubicBezTo>
                          <a:pt x="5" y="241"/>
                          <a:pt x="0" y="209"/>
                          <a:pt x="1" y="187"/>
                        </a:cubicBezTo>
                        <a:cubicBezTo>
                          <a:pt x="2" y="165"/>
                          <a:pt x="15" y="136"/>
                          <a:pt x="43" y="115"/>
                        </a:cubicBezTo>
                        <a:cubicBezTo>
                          <a:pt x="71" y="94"/>
                          <a:pt x="131" y="77"/>
                          <a:pt x="175" y="61"/>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es-MX"/>
                  </a:p>
                </p:txBody>
              </p:sp>
              <p:sp>
                <p:nvSpPr>
                  <p:cNvPr id="40977" name="Freeform 17"/>
                  <p:cNvSpPr>
                    <a:spLocks/>
                  </p:cNvSpPr>
                  <p:nvPr/>
                </p:nvSpPr>
                <p:spPr bwMode="auto">
                  <a:xfrm>
                    <a:off x="2094" y="930"/>
                    <a:ext cx="238" cy="386"/>
                  </a:xfrm>
                  <a:custGeom>
                    <a:avLst/>
                    <a:gdLst/>
                    <a:ahLst/>
                    <a:cxnLst>
                      <a:cxn ang="0">
                        <a:pos x="78" y="270"/>
                      </a:cxn>
                      <a:cxn ang="0">
                        <a:pos x="24" y="192"/>
                      </a:cxn>
                      <a:cxn ang="0">
                        <a:pos x="0" y="96"/>
                      </a:cxn>
                      <a:cxn ang="0">
                        <a:pos x="24" y="12"/>
                      </a:cxn>
                      <a:cxn ang="0">
                        <a:pos x="120" y="24"/>
                      </a:cxn>
                      <a:cxn ang="0">
                        <a:pos x="180" y="132"/>
                      </a:cxn>
                      <a:cxn ang="0">
                        <a:pos x="234" y="306"/>
                      </a:cxn>
                      <a:cxn ang="0">
                        <a:pos x="204" y="378"/>
                      </a:cxn>
                      <a:cxn ang="0">
                        <a:pos x="168" y="354"/>
                      </a:cxn>
                      <a:cxn ang="0">
                        <a:pos x="78" y="270"/>
                      </a:cxn>
                    </a:cxnLst>
                    <a:rect l="0" t="0" r="r" b="b"/>
                    <a:pathLst>
                      <a:path w="238" h="386">
                        <a:moveTo>
                          <a:pt x="78" y="270"/>
                        </a:moveTo>
                        <a:cubicBezTo>
                          <a:pt x="54" y="243"/>
                          <a:pt x="37" y="221"/>
                          <a:pt x="24" y="192"/>
                        </a:cubicBezTo>
                        <a:cubicBezTo>
                          <a:pt x="11" y="163"/>
                          <a:pt x="0" y="126"/>
                          <a:pt x="0" y="96"/>
                        </a:cubicBezTo>
                        <a:cubicBezTo>
                          <a:pt x="0" y="66"/>
                          <a:pt x="4" y="24"/>
                          <a:pt x="24" y="12"/>
                        </a:cubicBezTo>
                        <a:cubicBezTo>
                          <a:pt x="44" y="0"/>
                          <a:pt x="94" y="4"/>
                          <a:pt x="120" y="24"/>
                        </a:cubicBezTo>
                        <a:cubicBezTo>
                          <a:pt x="146" y="44"/>
                          <a:pt x="161" y="85"/>
                          <a:pt x="180" y="132"/>
                        </a:cubicBezTo>
                        <a:cubicBezTo>
                          <a:pt x="199" y="179"/>
                          <a:pt x="230" y="265"/>
                          <a:pt x="234" y="306"/>
                        </a:cubicBezTo>
                        <a:cubicBezTo>
                          <a:pt x="238" y="347"/>
                          <a:pt x="215" y="370"/>
                          <a:pt x="204" y="378"/>
                        </a:cubicBezTo>
                        <a:cubicBezTo>
                          <a:pt x="193" y="386"/>
                          <a:pt x="190" y="372"/>
                          <a:pt x="168" y="354"/>
                        </a:cubicBezTo>
                        <a:cubicBezTo>
                          <a:pt x="146" y="336"/>
                          <a:pt x="102" y="297"/>
                          <a:pt x="78" y="270"/>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es-MX"/>
                  </a:p>
                </p:txBody>
              </p:sp>
            </p:grpSp>
            <p:pic>
              <p:nvPicPr>
                <p:cNvPr id="40978" name="Picture 18"/>
                <p:cNvPicPr>
                  <a:picLocks noChangeAspect="1" noChangeArrowheads="1"/>
                </p:cNvPicPr>
                <p:nvPr userDrawn="1"/>
              </p:nvPicPr>
              <p:blipFill>
                <a:blip r:embed="rId2" cstate="print"/>
                <a:srcRect/>
                <a:stretch>
                  <a:fillRect/>
                </a:stretch>
              </p:blipFill>
              <p:spPr bwMode="auto">
                <a:xfrm>
                  <a:off x="5280" y="144"/>
                  <a:ext cx="186" cy="183"/>
                </a:xfrm>
                <a:prstGeom prst="rect">
                  <a:avLst/>
                </a:prstGeom>
                <a:noFill/>
                <a:ln w="9525">
                  <a:noFill/>
                  <a:miter lim="800000"/>
                  <a:headEnd/>
                  <a:tailEnd/>
                </a:ln>
                <a:effectLst/>
              </p:spPr>
            </p:pic>
            <p:pic>
              <p:nvPicPr>
                <p:cNvPr id="40979" name="Picture 19"/>
                <p:cNvPicPr>
                  <a:picLocks noChangeAspect="1" noChangeArrowheads="1"/>
                </p:cNvPicPr>
                <p:nvPr userDrawn="1"/>
              </p:nvPicPr>
              <p:blipFill>
                <a:blip r:embed="rId2" cstate="print"/>
                <a:srcRect/>
                <a:stretch>
                  <a:fillRect/>
                </a:stretch>
              </p:blipFill>
              <p:spPr bwMode="auto">
                <a:xfrm>
                  <a:off x="5574" y="144"/>
                  <a:ext cx="186" cy="183"/>
                </a:xfrm>
                <a:prstGeom prst="rect">
                  <a:avLst/>
                </a:prstGeom>
                <a:noFill/>
                <a:ln w="9525">
                  <a:noFill/>
                  <a:miter lim="800000"/>
                  <a:headEnd/>
                  <a:tailEnd/>
                </a:ln>
                <a:effectLst/>
              </p:spPr>
            </p:pic>
            <p:pic>
              <p:nvPicPr>
                <p:cNvPr id="40980" name="Picture 20"/>
                <p:cNvPicPr>
                  <a:picLocks noChangeAspect="1" noChangeArrowheads="1"/>
                </p:cNvPicPr>
                <p:nvPr userDrawn="1"/>
              </p:nvPicPr>
              <p:blipFill>
                <a:blip r:embed="rId2" cstate="print"/>
                <a:srcRect/>
                <a:stretch>
                  <a:fillRect/>
                </a:stretch>
              </p:blipFill>
              <p:spPr bwMode="auto">
                <a:xfrm>
                  <a:off x="5424" y="336"/>
                  <a:ext cx="186" cy="183"/>
                </a:xfrm>
                <a:prstGeom prst="rect">
                  <a:avLst/>
                </a:prstGeom>
                <a:noFill/>
                <a:ln w="9525">
                  <a:noFill/>
                  <a:miter lim="800000"/>
                  <a:headEnd/>
                  <a:tailEnd/>
                </a:ln>
                <a:effectLst/>
              </p:spPr>
            </p:pic>
            <p:pic>
              <p:nvPicPr>
                <p:cNvPr id="40981" name="Picture 21"/>
                <p:cNvPicPr>
                  <a:picLocks noChangeAspect="1" noChangeArrowheads="1"/>
                </p:cNvPicPr>
                <p:nvPr userDrawn="1"/>
              </p:nvPicPr>
              <p:blipFill>
                <a:blip r:embed="rId2" cstate="print"/>
                <a:srcRect/>
                <a:stretch>
                  <a:fillRect/>
                </a:stretch>
              </p:blipFill>
              <p:spPr bwMode="auto">
                <a:xfrm>
                  <a:off x="5376" y="576"/>
                  <a:ext cx="186" cy="183"/>
                </a:xfrm>
                <a:prstGeom prst="rect">
                  <a:avLst/>
                </a:prstGeom>
                <a:noFill/>
                <a:ln w="9525">
                  <a:noFill/>
                  <a:miter lim="800000"/>
                  <a:headEnd/>
                  <a:tailEnd/>
                </a:ln>
                <a:effectLst/>
              </p:spPr>
            </p:pic>
            <p:pic>
              <p:nvPicPr>
                <p:cNvPr id="40982" name="Picture 22"/>
                <p:cNvPicPr>
                  <a:picLocks noChangeAspect="1" noChangeArrowheads="1"/>
                </p:cNvPicPr>
                <p:nvPr userDrawn="1"/>
              </p:nvPicPr>
              <p:blipFill>
                <a:blip r:embed="rId2" cstate="print"/>
                <a:srcRect/>
                <a:stretch>
                  <a:fillRect/>
                </a:stretch>
              </p:blipFill>
              <p:spPr bwMode="auto">
                <a:xfrm>
                  <a:off x="5574" y="528"/>
                  <a:ext cx="186" cy="183"/>
                </a:xfrm>
                <a:prstGeom prst="rect">
                  <a:avLst/>
                </a:prstGeom>
                <a:noFill/>
                <a:ln w="9525">
                  <a:noFill/>
                  <a:miter lim="800000"/>
                  <a:headEnd/>
                  <a:tailEnd/>
                </a:ln>
                <a:effectLst/>
              </p:spPr>
            </p:pic>
            <p:pic>
              <p:nvPicPr>
                <p:cNvPr id="40983" name="Picture 23"/>
                <p:cNvPicPr>
                  <a:picLocks noChangeAspect="1" noChangeArrowheads="1"/>
                </p:cNvPicPr>
                <p:nvPr userDrawn="1"/>
              </p:nvPicPr>
              <p:blipFill>
                <a:blip r:embed="rId2" cstate="print"/>
                <a:srcRect/>
                <a:stretch>
                  <a:fillRect/>
                </a:stretch>
              </p:blipFill>
              <p:spPr bwMode="auto">
                <a:xfrm>
                  <a:off x="5472" y="768"/>
                  <a:ext cx="186" cy="183"/>
                </a:xfrm>
                <a:prstGeom prst="rect">
                  <a:avLst/>
                </a:prstGeom>
                <a:noFill/>
                <a:ln w="9525">
                  <a:noFill/>
                  <a:miter lim="800000"/>
                  <a:headEnd/>
                  <a:tailEnd/>
                </a:ln>
                <a:effectLst/>
              </p:spPr>
            </p:pic>
            <p:pic>
              <p:nvPicPr>
                <p:cNvPr id="40984" name="Picture 24"/>
                <p:cNvPicPr>
                  <a:picLocks noChangeAspect="1" noChangeArrowheads="1"/>
                </p:cNvPicPr>
                <p:nvPr userDrawn="1"/>
              </p:nvPicPr>
              <p:blipFill>
                <a:blip r:embed="rId2" cstate="print"/>
                <a:srcRect/>
                <a:stretch>
                  <a:fillRect/>
                </a:stretch>
              </p:blipFill>
              <p:spPr bwMode="auto">
                <a:xfrm>
                  <a:off x="5574" y="1008"/>
                  <a:ext cx="186" cy="183"/>
                </a:xfrm>
                <a:prstGeom prst="rect">
                  <a:avLst/>
                </a:prstGeom>
                <a:noFill/>
                <a:ln w="9525">
                  <a:noFill/>
                  <a:miter lim="800000"/>
                  <a:headEnd/>
                  <a:tailEnd/>
                </a:ln>
                <a:effectLst/>
              </p:spPr>
            </p:pic>
            <p:pic>
              <p:nvPicPr>
                <p:cNvPr id="40985" name="Picture 25"/>
                <p:cNvPicPr>
                  <a:picLocks noChangeAspect="1" noChangeArrowheads="1"/>
                </p:cNvPicPr>
                <p:nvPr userDrawn="1"/>
              </p:nvPicPr>
              <p:blipFill>
                <a:blip r:embed="rId2" cstate="print"/>
                <a:srcRect/>
                <a:stretch>
                  <a:fillRect/>
                </a:stretch>
              </p:blipFill>
              <p:spPr bwMode="auto">
                <a:xfrm>
                  <a:off x="5574" y="1248"/>
                  <a:ext cx="186" cy="183"/>
                </a:xfrm>
                <a:prstGeom prst="rect">
                  <a:avLst/>
                </a:prstGeom>
                <a:noFill/>
                <a:ln w="9525">
                  <a:noFill/>
                  <a:miter lim="800000"/>
                  <a:headEnd/>
                  <a:tailEnd/>
                </a:ln>
                <a:effectLst/>
              </p:spPr>
            </p:pic>
          </p:grpSp>
          <p:grpSp>
            <p:nvGrpSpPr>
              <p:cNvPr id="40986" name="Group 26"/>
              <p:cNvGrpSpPr>
                <a:grpSpLocks/>
              </p:cNvGrpSpPr>
              <p:nvPr userDrawn="1"/>
            </p:nvGrpSpPr>
            <p:grpSpPr bwMode="auto">
              <a:xfrm>
                <a:off x="4944" y="1008"/>
                <a:ext cx="522" cy="2967"/>
                <a:chOff x="4944" y="1008"/>
                <a:chExt cx="522" cy="2967"/>
              </a:xfrm>
            </p:grpSpPr>
            <p:pic>
              <p:nvPicPr>
                <p:cNvPr id="40987" name="Picture 27"/>
                <p:cNvPicPr>
                  <a:picLocks noChangeAspect="1" noChangeArrowheads="1"/>
                </p:cNvPicPr>
                <p:nvPr userDrawn="1"/>
              </p:nvPicPr>
              <p:blipFill>
                <a:blip r:embed="rId2" cstate="print"/>
                <a:srcRect/>
                <a:stretch>
                  <a:fillRect/>
                </a:stretch>
              </p:blipFill>
              <p:spPr bwMode="auto">
                <a:xfrm>
                  <a:off x="5136" y="1008"/>
                  <a:ext cx="186" cy="183"/>
                </a:xfrm>
                <a:prstGeom prst="rect">
                  <a:avLst/>
                </a:prstGeom>
                <a:noFill/>
                <a:ln w="9525">
                  <a:noFill/>
                  <a:miter lim="800000"/>
                  <a:headEnd/>
                  <a:tailEnd/>
                </a:ln>
                <a:effectLst/>
              </p:spPr>
            </p:pic>
            <p:pic>
              <p:nvPicPr>
                <p:cNvPr id="40988" name="Picture 28"/>
                <p:cNvPicPr>
                  <a:picLocks noChangeAspect="1" noChangeArrowheads="1"/>
                </p:cNvPicPr>
                <p:nvPr userDrawn="1"/>
              </p:nvPicPr>
              <p:blipFill>
                <a:blip r:embed="rId2" cstate="print"/>
                <a:srcRect/>
                <a:stretch>
                  <a:fillRect/>
                </a:stretch>
              </p:blipFill>
              <p:spPr bwMode="auto">
                <a:xfrm>
                  <a:off x="5184" y="1200"/>
                  <a:ext cx="186" cy="183"/>
                </a:xfrm>
                <a:prstGeom prst="rect">
                  <a:avLst/>
                </a:prstGeom>
                <a:noFill/>
                <a:ln w="9525">
                  <a:noFill/>
                  <a:miter lim="800000"/>
                  <a:headEnd/>
                  <a:tailEnd/>
                </a:ln>
                <a:effectLst/>
              </p:spPr>
            </p:pic>
            <p:pic>
              <p:nvPicPr>
                <p:cNvPr id="40989" name="Picture 29"/>
                <p:cNvPicPr>
                  <a:picLocks noChangeAspect="1" noChangeArrowheads="1"/>
                </p:cNvPicPr>
                <p:nvPr userDrawn="1"/>
              </p:nvPicPr>
              <p:blipFill>
                <a:blip r:embed="rId2" cstate="print"/>
                <a:srcRect/>
                <a:stretch>
                  <a:fillRect/>
                </a:stretch>
              </p:blipFill>
              <p:spPr bwMode="auto">
                <a:xfrm>
                  <a:off x="5136" y="1584"/>
                  <a:ext cx="186" cy="183"/>
                </a:xfrm>
                <a:prstGeom prst="rect">
                  <a:avLst/>
                </a:prstGeom>
                <a:noFill/>
                <a:ln w="9525">
                  <a:noFill/>
                  <a:miter lim="800000"/>
                  <a:headEnd/>
                  <a:tailEnd/>
                </a:ln>
                <a:effectLst/>
              </p:spPr>
            </p:pic>
            <p:pic>
              <p:nvPicPr>
                <p:cNvPr id="40990" name="Picture 30"/>
                <p:cNvPicPr>
                  <a:picLocks noChangeAspect="1" noChangeArrowheads="1"/>
                </p:cNvPicPr>
                <p:nvPr userDrawn="1"/>
              </p:nvPicPr>
              <p:blipFill>
                <a:blip r:embed="rId2" cstate="print"/>
                <a:srcRect/>
                <a:stretch>
                  <a:fillRect/>
                </a:stretch>
              </p:blipFill>
              <p:spPr bwMode="auto">
                <a:xfrm>
                  <a:off x="5280" y="1728"/>
                  <a:ext cx="186" cy="183"/>
                </a:xfrm>
                <a:prstGeom prst="rect">
                  <a:avLst/>
                </a:prstGeom>
                <a:noFill/>
                <a:ln w="9525">
                  <a:noFill/>
                  <a:miter lim="800000"/>
                  <a:headEnd/>
                  <a:tailEnd/>
                </a:ln>
                <a:effectLst/>
              </p:spPr>
            </p:pic>
            <p:pic>
              <p:nvPicPr>
                <p:cNvPr id="40991" name="Picture 31"/>
                <p:cNvPicPr>
                  <a:picLocks noChangeAspect="1" noChangeArrowheads="1"/>
                </p:cNvPicPr>
                <p:nvPr userDrawn="1"/>
              </p:nvPicPr>
              <p:blipFill>
                <a:blip r:embed="rId2" cstate="print"/>
                <a:srcRect/>
                <a:stretch>
                  <a:fillRect/>
                </a:stretch>
              </p:blipFill>
              <p:spPr bwMode="auto">
                <a:xfrm>
                  <a:off x="5040" y="1824"/>
                  <a:ext cx="186" cy="183"/>
                </a:xfrm>
                <a:prstGeom prst="rect">
                  <a:avLst/>
                </a:prstGeom>
                <a:noFill/>
                <a:ln w="9525">
                  <a:noFill/>
                  <a:miter lim="800000"/>
                  <a:headEnd/>
                  <a:tailEnd/>
                </a:ln>
                <a:effectLst/>
              </p:spPr>
            </p:pic>
            <p:pic>
              <p:nvPicPr>
                <p:cNvPr id="40992" name="Picture 32"/>
                <p:cNvPicPr>
                  <a:picLocks noChangeAspect="1" noChangeArrowheads="1"/>
                </p:cNvPicPr>
                <p:nvPr userDrawn="1"/>
              </p:nvPicPr>
              <p:blipFill>
                <a:blip r:embed="rId2" cstate="print"/>
                <a:srcRect/>
                <a:stretch>
                  <a:fillRect/>
                </a:stretch>
              </p:blipFill>
              <p:spPr bwMode="auto">
                <a:xfrm>
                  <a:off x="5088" y="2016"/>
                  <a:ext cx="186" cy="183"/>
                </a:xfrm>
                <a:prstGeom prst="rect">
                  <a:avLst/>
                </a:prstGeom>
                <a:noFill/>
                <a:ln w="9525">
                  <a:noFill/>
                  <a:miter lim="800000"/>
                  <a:headEnd/>
                  <a:tailEnd/>
                </a:ln>
                <a:effectLst/>
              </p:spPr>
            </p:pic>
            <p:pic>
              <p:nvPicPr>
                <p:cNvPr id="40993" name="Picture 33"/>
                <p:cNvPicPr>
                  <a:picLocks noChangeAspect="1" noChangeArrowheads="1"/>
                </p:cNvPicPr>
                <p:nvPr userDrawn="1"/>
              </p:nvPicPr>
              <p:blipFill>
                <a:blip r:embed="rId2" cstate="print"/>
                <a:srcRect/>
                <a:stretch>
                  <a:fillRect/>
                </a:stretch>
              </p:blipFill>
              <p:spPr bwMode="auto">
                <a:xfrm>
                  <a:off x="5280" y="2064"/>
                  <a:ext cx="186" cy="183"/>
                </a:xfrm>
                <a:prstGeom prst="rect">
                  <a:avLst/>
                </a:prstGeom>
                <a:noFill/>
                <a:ln w="9525">
                  <a:noFill/>
                  <a:miter lim="800000"/>
                  <a:headEnd/>
                  <a:tailEnd/>
                </a:ln>
                <a:effectLst/>
              </p:spPr>
            </p:pic>
            <p:pic>
              <p:nvPicPr>
                <p:cNvPr id="40994" name="Picture 34"/>
                <p:cNvPicPr>
                  <a:picLocks noChangeAspect="1" noChangeArrowheads="1"/>
                </p:cNvPicPr>
                <p:nvPr userDrawn="1"/>
              </p:nvPicPr>
              <p:blipFill>
                <a:blip r:embed="rId2" cstate="print"/>
                <a:srcRect/>
                <a:stretch>
                  <a:fillRect/>
                </a:stretch>
              </p:blipFill>
              <p:spPr bwMode="auto">
                <a:xfrm>
                  <a:off x="5232" y="2352"/>
                  <a:ext cx="186" cy="183"/>
                </a:xfrm>
                <a:prstGeom prst="rect">
                  <a:avLst/>
                </a:prstGeom>
                <a:noFill/>
                <a:ln w="9525">
                  <a:noFill/>
                  <a:miter lim="800000"/>
                  <a:headEnd/>
                  <a:tailEnd/>
                </a:ln>
                <a:effectLst/>
              </p:spPr>
            </p:pic>
            <p:pic>
              <p:nvPicPr>
                <p:cNvPr id="40995" name="Picture 35"/>
                <p:cNvPicPr>
                  <a:picLocks noChangeAspect="1" noChangeArrowheads="1"/>
                </p:cNvPicPr>
                <p:nvPr userDrawn="1"/>
              </p:nvPicPr>
              <p:blipFill>
                <a:blip r:embed="rId2" cstate="print"/>
                <a:srcRect/>
                <a:stretch>
                  <a:fillRect/>
                </a:stretch>
              </p:blipFill>
              <p:spPr bwMode="auto">
                <a:xfrm>
                  <a:off x="4992" y="2208"/>
                  <a:ext cx="186" cy="183"/>
                </a:xfrm>
                <a:prstGeom prst="rect">
                  <a:avLst/>
                </a:prstGeom>
                <a:noFill/>
                <a:ln w="9525">
                  <a:noFill/>
                  <a:miter lim="800000"/>
                  <a:headEnd/>
                  <a:tailEnd/>
                </a:ln>
                <a:effectLst/>
              </p:spPr>
            </p:pic>
            <p:pic>
              <p:nvPicPr>
                <p:cNvPr id="40996" name="Picture 36"/>
                <p:cNvPicPr>
                  <a:picLocks noChangeAspect="1" noChangeArrowheads="1"/>
                </p:cNvPicPr>
                <p:nvPr userDrawn="1"/>
              </p:nvPicPr>
              <p:blipFill>
                <a:blip r:embed="rId2" cstate="print"/>
                <a:srcRect/>
                <a:stretch>
                  <a:fillRect/>
                </a:stretch>
              </p:blipFill>
              <p:spPr bwMode="auto">
                <a:xfrm>
                  <a:off x="4992" y="2448"/>
                  <a:ext cx="186" cy="183"/>
                </a:xfrm>
                <a:prstGeom prst="rect">
                  <a:avLst/>
                </a:prstGeom>
                <a:noFill/>
                <a:ln w="9525">
                  <a:noFill/>
                  <a:miter lim="800000"/>
                  <a:headEnd/>
                  <a:tailEnd/>
                </a:ln>
                <a:effectLst/>
              </p:spPr>
            </p:pic>
            <p:pic>
              <p:nvPicPr>
                <p:cNvPr id="40997" name="Picture 37"/>
                <p:cNvPicPr>
                  <a:picLocks noChangeAspect="1" noChangeArrowheads="1"/>
                </p:cNvPicPr>
                <p:nvPr userDrawn="1"/>
              </p:nvPicPr>
              <p:blipFill>
                <a:blip r:embed="rId2" cstate="print"/>
                <a:srcRect/>
                <a:stretch>
                  <a:fillRect/>
                </a:stretch>
              </p:blipFill>
              <p:spPr bwMode="auto">
                <a:xfrm>
                  <a:off x="5136" y="2592"/>
                  <a:ext cx="186" cy="183"/>
                </a:xfrm>
                <a:prstGeom prst="rect">
                  <a:avLst/>
                </a:prstGeom>
                <a:noFill/>
                <a:ln w="9525">
                  <a:noFill/>
                  <a:miter lim="800000"/>
                  <a:headEnd/>
                  <a:tailEnd/>
                </a:ln>
                <a:effectLst/>
              </p:spPr>
            </p:pic>
            <p:pic>
              <p:nvPicPr>
                <p:cNvPr id="40998" name="Picture 38"/>
                <p:cNvPicPr>
                  <a:picLocks noChangeAspect="1" noChangeArrowheads="1"/>
                </p:cNvPicPr>
                <p:nvPr userDrawn="1"/>
              </p:nvPicPr>
              <p:blipFill>
                <a:blip r:embed="rId2" cstate="print"/>
                <a:srcRect/>
                <a:stretch>
                  <a:fillRect/>
                </a:stretch>
              </p:blipFill>
              <p:spPr bwMode="auto">
                <a:xfrm>
                  <a:off x="5232" y="1392"/>
                  <a:ext cx="186" cy="183"/>
                </a:xfrm>
                <a:prstGeom prst="rect">
                  <a:avLst/>
                </a:prstGeom>
                <a:noFill/>
                <a:ln w="9525">
                  <a:noFill/>
                  <a:miter lim="800000"/>
                  <a:headEnd/>
                  <a:tailEnd/>
                </a:ln>
                <a:effectLst/>
              </p:spPr>
            </p:pic>
            <p:pic>
              <p:nvPicPr>
                <p:cNvPr id="40999" name="Picture 39"/>
                <p:cNvPicPr>
                  <a:picLocks noChangeAspect="1" noChangeArrowheads="1"/>
                </p:cNvPicPr>
                <p:nvPr userDrawn="1"/>
              </p:nvPicPr>
              <p:blipFill>
                <a:blip r:embed="rId2" cstate="print"/>
                <a:srcRect/>
                <a:stretch>
                  <a:fillRect/>
                </a:stretch>
              </p:blipFill>
              <p:spPr bwMode="auto">
                <a:xfrm>
                  <a:off x="4944" y="2736"/>
                  <a:ext cx="186" cy="183"/>
                </a:xfrm>
                <a:prstGeom prst="rect">
                  <a:avLst/>
                </a:prstGeom>
                <a:noFill/>
                <a:ln w="9525">
                  <a:noFill/>
                  <a:miter lim="800000"/>
                  <a:headEnd/>
                  <a:tailEnd/>
                </a:ln>
                <a:effectLst/>
              </p:spPr>
            </p:pic>
            <p:pic>
              <p:nvPicPr>
                <p:cNvPr id="41000" name="Picture 40"/>
                <p:cNvPicPr>
                  <a:picLocks noChangeAspect="1" noChangeArrowheads="1"/>
                </p:cNvPicPr>
                <p:nvPr userDrawn="1"/>
              </p:nvPicPr>
              <p:blipFill>
                <a:blip r:embed="rId2" cstate="print"/>
                <a:srcRect/>
                <a:stretch>
                  <a:fillRect/>
                </a:stretch>
              </p:blipFill>
              <p:spPr bwMode="auto">
                <a:xfrm>
                  <a:off x="4992" y="3072"/>
                  <a:ext cx="186" cy="183"/>
                </a:xfrm>
                <a:prstGeom prst="rect">
                  <a:avLst/>
                </a:prstGeom>
                <a:noFill/>
                <a:ln w="9525">
                  <a:noFill/>
                  <a:miter lim="800000"/>
                  <a:headEnd/>
                  <a:tailEnd/>
                </a:ln>
                <a:effectLst/>
              </p:spPr>
            </p:pic>
            <p:pic>
              <p:nvPicPr>
                <p:cNvPr id="41001" name="Picture 41"/>
                <p:cNvPicPr>
                  <a:picLocks noChangeAspect="1" noChangeArrowheads="1"/>
                </p:cNvPicPr>
                <p:nvPr userDrawn="1"/>
              </p:nvPicPr>
              <p:blipFill>
                <a:blip r:embed="rId2" cstate="print"/>
                <a:srcRect/>
                <a:stretch>
                  <a:fillRect/>
                </a:stretch>
              </p:blipFill>
              <p:spPr bwMode="auto">
                <a:xfrm>
                  <a:off x="5232" y="3312"/>
                  <a:ext cx="186" cy="183"/>
                </a:xfrm>
                <a:prstGeom prst="rect">
                  <a:avLst/>
                </a:prstGeom>
                <a:noFill/>
                <a:ln w="9525">
                  <a:noFill/>
                  <a:miter lim="800000"/>
                  <a:headEnd/>
                  <a:tailEnd/>
                </a:ln>
                <a:effectLst/>
              </p:spPr>
            </p:pic>
            <p:pic>
              <p:nvPicPr>
                <p:cNvPr id="41002" name="Picture 42"/>
                <p:cNvPicPr>
                  <a:picLocks noChangeAspect="1" noChangeArrowheads="1"/>
                </p:cNvPicPr>
                <p:nvPr userDrawn="1"/>
              </p:nvPicPr>
              <p:blipFill>
                <a:blip r:embed="rId2" cstate="print"/>
                <a:srcRect/>
                <a:stretch>
                  <a:fillRect/>
                </a:stretch>
              </p:blipFill>
              <p:spPr bwMode="auto">
                <a:xfrm>
                  <a:off x="4992" y="3408"/>
                  <a:ext cx="186" cy="183"/>
                </a:xfrm>
                <a:prstGeom prst="rect">
                  <a:avLst/>
                </a:prstGeom>
                <a:noFill/>
                <a:ln w="9525">
                  <a:noFill/>
                  <a:miter lim="800000"/>
                  <a:headEnd/>
                  <a:tailEnd/>
                </a:ln>
                <a:effectLst/>
              </p:spPr>
            </p:pic>
            <p:pic>
              <p:nvPicPr>
                <p:cNvPr id="41003" name="Picture 43"/>
                <p:cNvPicPr>
                  <a:picLocks noChangeAspect="1" noChangeArrowheads="1"/>
                </p:cNvPicPr>
                <p:nvPr userDrawn="1"/>
              </p:nvPicPr>
              <p:blipFill>
                <a:blip r:embed="rId2" cstate="print"/>
                <a:srcRect/>
                <a:stretch>
                  <a:fillRect/>
                </a:stretch>
              </p:blipFill>
              <p:spPr bwMode="auto">
                <a:xfrm>
                  <a:off x="5088" y="3552"/>
                  <a:ext cx="186" cy="183"/>
                </a:xfrm>
                <a:prstGeom prst="rect">
                  <a:avLst/>
                </a:prstGeom>
                <a:noFill/>
                <a:ln w="9525">
                  <a:noFill/>
                  <a:miter lim="800000"/>
                  <a:headEnd/>
                  <a:tailEnd/>
                </a:ln>
                <a:effectLst/>
              </p:spPr>
            </p:pic>
            <p:pic>
              <p:nvPicPr>
                <p:cNvPr id="41004" name="Picture 44"/>
                <p:cNvPicPr>
                  <a:picLocks noChangeAspect="1" noChangeArrowheads="1"/>
                </p:cNvPicPr>
                <p:nvPr userDrawn="1"/>
              </p:nvPicPr>
              <p:blipFill>
                <a:blip r:embed="rId2" cstate="print"/>
                <a:srcRect/>
                <a:stretch>
                  <a:fillRect/>
                </a:stretch>
              </p:blipFill>
              <p:spPr bwMode="auto">
                <a:xfrm>
                  <a:off x="4992" y="3792"/>
                  <a:ext cx="186" cy="183"/>
                </a:xfrm>
                <a:prstGeom prst="rect">
                  <a:avLst/>
                </a:prstGeom>
                <a:noFill/>
                <a:ln w="9525">
                  <a:noFill/>
                  <a:miter lim="800000"/>
                  <a:headEnd/>
                  <a:tailEnd/>
                </a:ln>
                <a:effectLst/>
              </p:spPr>
            </p:pic>
            <p:pic>
              <p:nvPicPr>
                <p:cNvPr id="41005" name="Picture 45"/>
                <p:cNvPicPr>
                  <a:picLocks noChangeAspect="1" noChangeArrowheads="1"/>
                </p:cNvPicPr>
                <p:nvPr userDrawn="1"/>
              </p:nvPicPr>
              <p:blipFill>
                <a:blip r:embed="rId2" cstate="print"/>
                <a:srcRect/>
                <a:stretch>
                  <a:fillRect/>
                </a:stretch>
              </p:blipFill>
              <p:spPr bwMode="auto">
                <a:xfrm>
                  <a:off x="5184" y="3696"/>
                  <a:ext cx="186" cy="183"/>
                </a:xfrm>
                <a:prstGeom prst="rect">
                  <a:avLst/>
                </a:prstGeom>
                <a:noFill/>
                <a:ln w="9525">
                  <a:noFill/>
                  <a:miter lim="800000"/>
                  <a:headEnd/>
                  <a:tailEnd/>
                </a:ln>
                <a:effectLst/>
              </p:spPr>
            </p:pic>
          </p:grpSp>
        </p:grpSp>
        <p:sp>
          <p:nvSpPr>
            <p:cNvPr id="41006" name="Freeform 46"/>
            <p:cNvSpPr>
              <a:spLocks/>
            </p:cNvSpPr>
            <p:nvPr/>
          </p:nvSpPr>
          <p:spPr bwMode="auto">
            <a:xfrm>
              <a:off x="5010" y="3092"/>
              <a:ext cx="750" cy="1222"/>
            </a:xfrm>
            <a:custGeom>
              <a:avLst/>
              <a:gdLst/>
              <a:ahLst/>
              <a:cxnLst>
                <a:cxn ang="0">
                  <a:pos x="372" y="154"/>
                </a:cxn>
                <a:cxn ang="0">
                  <a:pos x="378" y="412"/>
                </a:cxn>
                <a:cxn ang="0">
                  <a:pos x="312" y="724"/>
                </a:cxn>
                <a:cxn ang="0">
                  <a:pos x="138" y="928"/>
                </a:cxn>
                <a:cxn ang="0">
                  <a:pos x="0" y="976"/>
                </a:cxn>
                <a:cxn ang="0">
                  <a:pos x="0" y="1222"/>
                </a:cxn>
                <a:cxn ang="0">
                  <a:pos x="750" y="1222"/>
                </a:cxn>
                <a:cxn ang="0">
                  <a:pos x="750" y="178"/>
                </a:cxn>
                <a:cxn ang="0">
                  <a:pos x="372" y="154"/>
                </a:cxn>
              </a:cxnLst>
              <a:rect l="0" t="0" r="r" b="b"/>
              <a:pathLst>
                <a:path w="750" h="1222">
                  <a:moveTo>
                    <a:pt x="372" y="154"/>
                  </a:moveTo>
                  <a:cubicBezTo>
                    <a:pt x="309" y="193"/>
                    <a:pt x="388" y="317"/>
                    <a:pt x="378" y="412"/>
                  </a:cubicBezTo>
                  <a:cubicBezTo>
                    <a:pt x="368" y="507"/>
                    <a:pt x="352" y="638"/>
                    <a:pt x="312" y="724"/>
                  </a:cubicBezTo>
                  <a:cubicBezTo>
                    <a:pt x="272" y="810"/>
                    <a:pt x="190" y="886"/>
                    <a:pt x="138" y="928"/>
                  </a:cubicBezTo>
                  <a:cubicBezTo>
                    <a:pt x="86" y="970"/>
                    <a:pt x="23" y="927"/>
                    <a:pt x="0" y="976"/>
                  </a:cubicBezTo>
                  <a:lnTo>
                    <a:pt x="0" y="1222"/>
                  </a:lnTo>
                  <a:lnTo>
                    <a:pt x="750" y="1222"/>
                  </a:lnTo>
                  <a:lnTo>
                    <a:pt x="750" y="178"/>
                  </a:lnTo>
                  <a:cubicBezTo>
                    <a:pt x="687" y="0"/>
                    <a:pt x="451" y="159"/>
                    <a:pt x="372" y="15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w="9525" cap="flat" cmpd="sng">
              <a:noFill/>
              <a:prstDash val="solid"/>
              <a:round/>
              <a:headEnd type="none" w="med" len="med"/>
              <a:tailEnd type="none" w="med" len="med"/>
            </a:ln>
            <a:effectLst/>
          </p:spPr>
          <p:txBody>
            <a:bodyPr wrap="none" anchor="ctr"/>
            <a:lstStyle/>
            <a:p>
              <a:endParaRPr lang="es-MX"/>
            </a:p>
          </p:txBody>
        </p:sp>
        <p:sp>
          <p:nvSpPr>
            <p:cNvPr id="41007" name="Freeform 47"/>
            <p:cNvSpPr>
              <a:spLocks/>
            </p:cNvSpPr>
            <p:nvPr/>
          </p:nvSpPr>
          <p:spPr bwMode="auto">
            <a:xfrm>
              <a:off x="5001" y="3060"/>
              <a:ext cx="768" cy="1260"/>
            </a:xfrm>
            <a:custGeom>
              <a:avLst/>
              <a:gdLst/>
              <a:ahLst/>
              <a:cxnLst>
                <a:cxn ang="0">
                  <a:pos x="0" y="1260"/>
                </a:cxn>
                <a:cxn ang="0">
                  <a:pos x="0" y="1134"/>
                </a:cxn>
                <a:cxn ang="0">
                  <a:pos x="210" y="1032"/>
                </a:cxn>
                <a:cxn ang="0">
                  <a:pos x="324" y="918"/>
                </a:cxn>
                <a:cxn ang="0">
                  <a:pos x="414" y="714"/>
                </a:cxn>
                <a:cxn ang="0">
                  <a:pos x="450" y="456"/>
                </a:cxn>
                <a:cxn ang="0">
                  <a:pos x="438" y="258"/>
                </a:cxn>
                <a:cxn ang="0">
                  <a:pos x="684" y="0"/>
                </a:cxn>
                <a:cxn ang="0">
                  <a:pos x="768" y="18"/>
                </a:cxn>
                <a:cxn ang="0">
                  <a:pos x="768" y="1254"/>
                </a:cxn>
                <a:cxn ang="0">
                  <a:pos x="0" y="1260"/>
                </a:cxn>
              </a:cxnLst>
              <a:rect l="0" t="0" r="r" b="b"/>
              <a:pathLst>
                <a:path w="768" h="1260">
                  <a:moveTo>
                    <a:pt x="0" y="1260"/>
                  </a:moveTo>
                  <a:lnTo>
                    <a:pt x="0" y="1134"/>
                  </a:lnTo>
                  <a:lnTo>
                    <a:pt x="210" y="1032"/>
                  </a:lnTo>
                  <a:lnTo>
                    <a:pt x="324" y="918"/>
                  </a:lnTo>
                  <a:lnTo>
                    <a:pt x="414" y="714"/>
                  </a:lnTo>
                  <a:lnTo>
                    <a:pt x="450" y="456"/>
                  </a:lnTo>
                  <a:lnTo>
                    <a:pt x="438" y="258"/>
                  </a:lnTo>
                  <a:lnTo>
                    <a:pt x="684" y="0"/>
                  </a:lnTo>
                  <a:lnTo>
                    <a:pt x="768" y="18"/>
                  </a:lnTo>
                  <a:lnTo>
                    <a:pt x="768" y="1254"/>
                  </a:lnTo>
                  <a:lnTo>
                    <a:pt x="0" y="1260"/>
                  </a:lnTo>
                  <a:close/>
                </a:path>
              </a:pathLst>
            </a:custGeom>
            <a:gradFill rotWithShape="0">
              <a:gsLst>
                <a:gs pos="0">
                  <a:schemeClr val="folHlink"/>
                </a:gs>
                <a:gs pos="50000">
                  <a:schemeClr val="hlink"/>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s-MX"/>
            </a:p>
          </p:txBody>
        </p:sp>
        <p:sp>
          <p:nvSpPr>
            <p:cNvPr id="41008" name="Freeform 48"/>
            <p:cNvSpPr>
              <a:spLocks/>
            </p:cNvSpPr>
            <p:nvPr/>
          </p:nvSpPr>
          <p:spPr bwMode="auto">
            <a:xfrm>
              <a:off x="4994" y="1775"/>
              <a:ext cx="776" cy="2543"/>
            </a:xfrm>
            <a:custGeom>
              <a:avLst/>
              <a:gdLst/>
              <a:ahLst/>
              <a:cxnLst>
                <a:cxn ang="0">
                  <a:pos x="550" y="115"/>
                </a:cxn>
                <a:cxn ang="0">
                  <a:pos x="460" y="529"/>
                </a:cxn>
                <a:cxn ang="0">
                  <a:pos x="298" y="925"/>
                </a:cxn>
                <a:cxn ang="0">
                  <a:pos x="76" y="1267"/>
                </a:cxn>
                <a:cxn ang="0">
                  <a:pos x="4" y="1339"/>
                </a:cxn>
                <a:cxn ang="0">
                  <a:pos x="100" y="1351"/>
                </a:cxn>
                <a:cxn ang="0">
                  <a:pos x="286" y="1399"/>
                </a:cxn>
                <a:cxn ang="0">
                  <a:pos x="394" y="1525"/>
                </a:cxn>
                <a:cxn ang="0">
                  <a:pos x="478" y="1705"/>
                </a:cxn>
                <a:cxn ang="0">
                  <a:pos x="478" y="1969"/>
                </a:cxn>
                <a:cxn ang="0">
                  <a:pos x="370" y="2263"/>
                </a:cxn>
                <a:cxn ang="0">
                  <a:pos x="124" y="2479"/>
                </a:cxn>
                <a:cxn ang="0">
                  <a:pos x="22" y="2515"/>
                </a:cxn>
                <a:cxn ang="0">
                  <a:pos x="196" y="2533"/>
                </a:cxn>
                <a:cxn ang="0">
                  <a:pos x="388" y="2455"/>
                </a:cxn>
                <a:cxn ang="0">
                  <a:pos x="502" y="2299"/>
                </a:cxn>
                <a:cxn ang="0">
                  <a:pos x="598" y="2197"/>
                </a:cxn>
                <a:cxn ang="0">
                  <a:pos x="694" y="2197"/>
                </a:cxn>
                <a:cxn ang="0">
                  <a:pos x="742" y="2230"/>
                </a:cxn>
                <a:cxn ang="0">
                  <a:pos x="712" y="2137"/>
                </a:cxn>
                <a:cxn ang="0">
                  <a:pos x="664" y="1807"/>
                </a:cxn>
                <a:cxn ang="0">
                  <a:pos x="670" y="1561"/>
                </a:cxn>
                <a:cxn ang="0">
                  <a:pos x="718" y="1393"/>
                </a:cxn>
                <a:cxn ang="0">
                  <a:pos x="748" y="1219"/>
                </a:cxn>
                <a:cxn ang="0">
                  <a:pos x="550" y="115"/>
                </a:cxn>
              </a:cxnLst>
              <a:rect l="0" t="0" r="r" b="b"/>
              <a:pathLst>
                <a:path w="776" h="2543">
                  <a:moveTo>
                    <a:pt x="550" y="115"/>
                  </a:moveTo>
                  <a:cubicBezTo>
                    <a:pt x="502" y="0"/>
                    <a:pt x="502" y="394"/>
                    <a:pt x="460" y="529"/>
                  </a:cubicBezTo>
                  <a:cubicBezTo>
                    <a:pt x="418" y="664"/>
                    <a:pt x="362" y="802"/>
                    <a:pt x="298" y="925"/>
                  </a:cubicBezTo>
                  <a:cubicBezTo>
                    <a:pt x="234" y="1048"/>
                    <a:pt x="125" y="1198"/>
                    <a:pt x="76" y="1267"/>
                  </a:cubicBezTo>
                  <a:cubicBezTo>
                    <a:pt x="27" y="1336"/>
                    <a:pt x="0" y="1325"/>
                    <a:pt x="4" y="1339"/>
                  </a:cubicBezTo>
                  <a:cubicBezTo>
                    <a:pt x="8" y="1353"/>
                    <a:pt x="53" y="1341"/>
                    <a:pt x="100" y="1351"/>
                  </a:cubicBezTo>
                  <a:cubicBezTo>
                    <a:pt x="147" y="1361"/>
                    <a:pt x="237" y="1370"/>
                    <a:pt x="286" y="1399"/>
                  </a:cubicBezTo>
                  <a:cubicBezTo>
                    <a:pt x="335" y="1428"/>
                    <a:pt x="362" y="1474"/>
                    <a:pt x="394" y="1525"/>
                  </a:cubicBezTo>
                  <a:cubicBezTo>
                    <a:pt x="426" y="1576"/>
                    <a:pt x="464" y="1631"/>
                    <a:pt x="478" y="1705"/>
                  </a:cubicBezTo>
                  <a:cubicBezTo>
                    <a:pt x="492" y="1779"/>
                    <a:pt x="496" y="1876"/>
                    <a:pt x="478" y="1969"/>
                  </a:cubicBezTo>
                  <a:cubicBezTo>
                    <a:pt x="460" y="2062"/>
                    <a:pt x="429" y="2178"/>
                    <a:pt x="370" y="2263"/>
                  </a:cubicBezTo>
                  <a:cubicBezTo>
                    <a:pt x="311" y="2348"/>
                    <a:pt x="238" y="2428"/>
                    <a:pt x="124" y="2479"/>
                  </a:cubicBezTo>
                  <a:cubicBezTo>
                    <a:pt x="66" y="2521"/>
                    <a:pt x="10" y="2506"/>
                    <a:pt x="22" y="2515"/>
                  </a:cubicBezTo>
                  <a:cubicBezTo>
                    <a:pt x="34" y="2524"/>
                    <a:pt x="135" y="2543"/>
                    <a:pt x="196" y="2533"/>
                  </a:cubicBezTo>
                  <a:cubicBezTo>
                    <a:pt x="257" y="2523"/>
                    <a:pt x="337" y="2494"/>
                    <a:pt x="388" y="2455"/>
                  </a:cubicBezTo>
                  <a:cubicBezTo>
                    <a:pt x="439" y="2416"/>
                    <a:pt x="467" y="2342"/>
                    <a:pt x="502" y="2299"/>
                  </a:cubicBezTo>
                  <a:cubicBezTo>
                    <a:pt x="537" y="2256"/>
                    <a:pt x="566" y="2214"/>
                    <a:pt x="598" y="2197"/>
                  </a:cubicBezTo>
                  <a:cubicBezTo>
                    <a:pt x="630" y="2180"/>
                    <a:pt x="670" y="2191"/>
                    <a:pt x="694" y="2197"/>
                  </a:cubicBezTo>
                  <a:cubicBezTo>
                    <a:pt x="718" y="2203"/>
                    <a:pt x="739" y="2240"/>
                    <a:pt x="742" y="2230"/>
                  </a:cubicBezTo>
                  <a:cubicBezTo>
                    <a:pt x="745" y="2220"/>
                    <a:pt x="725" y="2207"/>
                    <a:pt x="712" y="2137"/>
                  </a:cubicBezTo>
                  <a:cubicBezTo>
                    <a:pt x="699" y="2067"/>
                    <a:pt x="671" y="1903"/>
                    <a:pt x="664" y="1807"/>
                  </a:cubicBezTo>
                  <a:cubicBezTo>
                    <a:pt x="657" y="1711"/>
                    <a:pt x="661" y="1630"/>
                    <a:pt x="670" y="1561"/>
                  </a:cubicBezTo>
                  <a:cubicBezTo>
                    <a:pt x="679" y="1492"/>
                    <a:pt x="705" y="1450"/>
                    <a:pt x="718" y="1393"/>
                  </a:cubicBezTo>
                  <a:cubicBezTo>
                    <a:pt x="731" y="1336"/>
                    <a:pt x="776" y="1427"/>
                    <a:pt x="748" y="1219"/>
                  </a:cubicBezTo>
                  <a:cubicBezTo>
                    <a:pt x="720" y="1011"/>
                    <a:pt x="598" y="230"/>
                    <a:pt x="550" y="115"/>
                  </a:cubicBezTo>
                  <a:close/>
                </a:path>
              </a:pathLst>
            </a:custGeom>
            <a:gradFill rotWithShape="0">
              <a:gsLst>
                <a:gs pos="0">
                  <a:schemeClr val="accent2">
                    <a:gamma/>
                    <a:shade val="46275"/>
                    <a:invGamma/>
                  </a:schemeClr>
                </a:gs>
                <a:gs pos="50000">
                  <a:schemeClr val="accent2"/>
                </a:gs>
                <a:gs pos="100000">
                  <a:schemeClr val="accent2">
                    <a:gamma/>
                    <a:shade val="46275"/>
                    <a:invGamma/>
                  </a:schemeClr>
                </a:gs>
              </a:gsLst>
              <a:lin ang="0" scaled="1"/>
            </a:gradFill>
            <a:ln w="9525">
              <a:noFill/>
              <a:round/>
              <a:headEnd/>
              <a:tailEnd/>
            </a:ln>
            <a:effectLst/>
          </p:spPr>
          <p:txBody>
            <a:bodyPr wrap="none" anchor="ctr"/>
            <a:lstStyle/>
            <a:p>
              <a:endParaRPr lang="es-MX"/>
            </a:p>
          </p:txBody>
        </p:sp>
        <p:sp>
          <p:nvSpPr>
            <p:cNvPr id="41009" name="Freeform 49" descr="kimonopat1"/>
            <p:cNvSpPr>
              <a:spLocks/>
            </p:cNvSpPr>
            <p:nvPr/>
          </p:nvSpPr>
          <p:spPr bwMode="auto">
            <a:xfrm>
              <a:off x="5046" y="2229"/>
              <a:ext cx="617" cy="1376"/>
            </a:xfrm>
            <a:custGeom>
              <a:avLst/>
              <a:gdLst/>
              <a:ahLst/>
              <a:cxnLst>
                <a:cxn ang="0">
                  <a:pos x="486" y="3"/>
                </a:cxn>
                <a:cxn ang="0">
                  <a:pos x="402" y="381"/>
                </a:cxn>
                <a:cxn ang="0">
                  <a:pos x="216" y="777"/>
                </a:cxn>
                <a:cxn ang="0">
                  <a:pos x="0" y="1119"/>
                </a:cxn>
                <a:cxn ang="0">
                  <a:pos x="102" y="1101"/>
                </a:cxn>
                <a:cxn ang="0">
                  <a:pos x="282" y="1119"/>
                </a:cxn>
                <a:cxn ang="0">
                  <a:pos x="378" y="1185"/>
                </a:cxn>
                <a:cxn ang="0">
                  <a:pos x="432" y="1269"/>
                </a:cxn>
                <a:cxn ang="0">
                  <a:pos x="444" y="1365"/>
                </a:cxn>
                <a:cxn ang="0">
                  <a:pos x="498" y="1203"/>
                </a:cxn>
                <a:cxn ang="0">
                  <a:pos x="564" y="825"/>
                </a:cxn>
                <a:cxn ang="0">
                  <a:pos x="606" y="363"/>
                </a:cxn>
                <a:cxn ang="0">
                  <a:pos x="486" y="3"/>
                </a:cxn>
              </a:cxnLst>
              <a:rect l="0" t="0" r="r" b="b"/>
              <a:pathLst>
                <a:path w="617" h="1376">
                  <a:moveTo>
                    <a:pt x="486" y="3"/>
                  </a:moveTo>
                  <a:cubicBezTo>
                    <a:pt x="452" y="6"/>
                    <a:pt x="447" y="252"/>
                    <a:pt x="402" y="381"/>
                  </a:cubicBezTo>
                  <a:cubicBezTo>
                    <a:pt x="357" y="510"/>
                    <a:pt x="283" y="654"/>
                    <a:pt x="216" y="777"/>
                  </a:cubicBezTo>
                  <a:cubicBezTo>
                    <a:pt x="149" y="900"/>
                    <a:pt x="19" y="1065"/>
                    <a:pt x="0" y="1119"/>
                  </a:cubicBezTo>
                  <a:cubicBezTo>
                    <a:pt x="48" y="1119"/>
                    <a:pt x="55" y="1101"/>
                    <a:pt x="102" y="1101"/>
                  </a:cubicBezTo>
                  <a:cubicBezTo>
                    <a:pt x="149" y="1101"/>
                    <a:pt x="236" y="1105"/>
                    <a:pt x="282" y="1119"/>
                  </a:cubicBezTo>
                  <a:cubicBezTo>
                    <a:pt x="328" y="1133"/>
                    <a:pt x="353" y="1160"/>
                    <a:pt x="378" y="1185"/>
                  </a:cubicBezTo>
                  <a:cubicBezTo>
                    <a:pt x="403" y="1210"/>
                    <a:pt x="421" y="1239"/>
                    <a:pt x="432" y="1269"/>
                  </a:cubicBezTo>
                  <a:cubicBezTo>
                    <a:pt x="443" y="1299"/>
                    <a:pt x="433" y="1376"/>
                    <a:pt x="444" y="1365"/>
                  </a:cubicBezTo>
                  <a:cubicBezTo>
                    <a:pt x="455" y="1354"/>
                    <a:pt x="478" y="1293"/>
                    <a:pt x="498" y="1203"/>
                  </a:cubicBezTo>
                  <a:cubicBezTo>
                    <a:pt x="518" y="1113"/>
                    <a:pt x="546" y="965"/>
                    <a:pt x="564" y="825"/>
                  </a:cubicBezTo>
                  <a:cubicBezTo>
                    <a:pt x="582" y="685"/>
                    <a:pt x="617" y="496"/>
                    <a:pt x="606" y="363"/>
                  </a:cubicBezTo>
                  <a:cubicBezTo>
                    <a:pt x="595" y="230"/>
                    <a:pt x="520" y="0"/>
                    <a:pt x="486" y="3"/>
                  </a:cubicBezTo>
                  <a:close/>
                </a:path>
              </a:pathLst>
            </a:custGeom>
            <a:blipFill dpi="0" rotWithShape="0">
              <a:blip r:embed="rId3" cstate="print"/>
              <a:srcRect/>
              <a:tile tx="0" ty="0" sx="100000" sy="100000" flip="none" algn="tl"/>
            </a:blipFill>
            <a:ln w="9525" cap="flat" cmpd="sng">
              <a:noFill/>
              <a:prstDash val="solid"/>
              <a:round/>
              <a:headEnd/>
              <a:tailEnd/>
            </a:ln>
            <a:effectLst/>
          </p:spPr>
          <p:txBody>
            <a:bodyPr wrap="none" anchor="ctr"/>
            <a:lstStyle/>
            <a:p>
              <a:endParaRPr lang="es-MX"/>
            </a:p>
          </p:txBody>
        </p:sp>
        <p:sp>
          <p:nvSpPr>
            <p:cNvPr id="41010" name="Freeform 50" descr="kimonopat1"/>
            <p:cNvSpPr>
              <a:spLocks/>
            </p:cNvSpPr>
            <p:nvPr/>
          </p:nvSpPr>
          <p:spPr bwMode="auto">
            <a:xfrm>
              <a:off x="5193" y="269"/>
              <a:ext cx="576" cy="3180"/>
            </a:xfrm>
            <a:custGeom>
              <a:avLst/>
              <a:gdLst/>
              <a:ahLst/>
              <a:cxnLst>
                <a:cxn ang="0">
                  <a:pos x="42" y="61"/>
                </a:cxn>
                <a:cxn ang="0">
                  <a:pos x="156" y="517"/>
                </a:cxn>
                <a:cxn ang="0">
                  <a:pos x="288" y="991"/>
                </a:cxn>
                <a:cxn ang="0">
                  <a:pos x="414" y="1435"/>
                </a:cxn>
                <a:cxn ang="0">
                  <a:pos x="576" y="1807"/>
                </a:cxn>
                <a:cxn ang="0">
                  <a:pos x="576" y="3055"/>
                </a:cxn>
                <a:cxn ang="0">
                  <a:pos x="414" y="2557"/>
                </a:cxn>
                <a:cxn ang="0">
                  <a:pos x="252" y="1765"/>
                </a:cxn>
                <a:cxn ang="0">
                  <a:pos x="126" y="961"/>
                </a:cxn>
                <a:cxn ang="0">
                  <a:pos x="12" y="151"/>
                </a:cxn>
                <a:cxn ang="0">
                  <a:pos x="42" y="61"/>
                </a:cxn>
              </a:cxnLst>
              <a:rect l="0" t="0" r="r" b="b"/>
              <a:pathLst>
                <a:path w="576" h="3180">
                  <a:moveTo>
                    <a:pt x="42" y="61"/>
                  </a:moveTo>
                  <a:cubicBezTo>
                    <a:pt x="66" y="122"/>
                    <a:pt x="115" y="362"/>
                    <a:pt x="156" y="517"/>
                  </a:cubicBezTo>
                  <a:cubicBezTo>
                    <a:pt x="197" y="672"/>
                    <a:pt x="245" y="838"/>
                    <a:pt x="288" y="991"/>
                  </a:cubicBezTo>
                  <a:cubicBezTo>
                    <a:pt x="331" y="1144"/>
                    <a:pt x="366" y="1299"/>
                    <a:pt x="414" y="1435"/>
                  </a:cubicBezTo>
                  <a:cubicBezTo>
                    <a:pt x="462" y="1571"/>
                    <a:pt x="549" y="1537"/>
                    <a:pt x="576" y="1807"/>
                  </a:cubicBezTo>
                  <a:lnTo>
                    <a:pt x="576" y="3055"/>
                  </a:lnTo>
                  <a:cubicBezTo>
                    <a:pt x="549" y="3180"/>
                    <a:pt x="468" y="2772"/>
                    <a:pt x="414" y="2557"/>
                  </a:cubicBezTo>
                  <a:cubicBezTo>
                    <a:pt x="360" y="2342"/>
                    <a:pt x="300" y="2031"/>
                    <a:pt x="252" y="1765"/>
                  </a:cubicBezTo>
                  <a:cubicBezTo>
                    <a:pt x="204" y="1499"/>
                    <a:pt x="166" y="1230"/>
                    <a:pt x="126" y="961"/>
                  </a:cubicBezTo>
                  <a:cubicBezTo>
                    <a:pt x="86" y="692"/>
                    <a:pt x="24" y="299"/>
                    <a:pt x="12" y="151"/>
                  </a:cubicBezTo>
                  <a:cubicBezTo>
                    <a:pt x="0" y="3"/>
                    <a:pt x="18" y="0"/>
                    <a:pt x="42" y="61"/>
                  </a:cubicBezTo>
                  <a:close/>
                </a:path>
              </a:pathLst>
            </a:custGeom>
            <a:blipFill dpi="0" rotWithShape="0">
              <a:blip r:embed="rId3" cstate="print"/>
              <a:srcRect/>
              <a:tile tx="0" ty="0" sx="100000" sy="100000" flip="none" algn="tl"/>
            </a:blipFill>
            <a:ln w="9525" cap="flat" cmpd="sng">
              <a:noFill/>
              <a:prstDash val="solid"/>
              <a:round/>
              <a:headEnd/>
              <a:tailEnd/>
            </a:ln>
            <a:effectLst/>
          </p:spPr>
          <p:txBody>
            <a:bodyPr wrap="none" anchor="ctr"/>
            <a:lstStyle/>
            <a:p>
              <a:endParaRPr lang="es-MX"/>
            </a:p>
          </p:txBody>
        </p:sp>
        <p:sp>
          <p:nvSpPr>
            <p:cNvPr id="41011" name="Freeform 51"/>
            <p:cNvSpPr>
              <a:spLocks/>
            </p:cNvSpPr>
            <p:nvPr/>
          </p:nvSpPr>
          <p:spPr bwMode="auto">
            <a:xfrm>
              <a:off x="5197" y="165"/>
              <a:ext cx="573" cy="1935"/>
            </a:xfrm>
            <a:custGeom>
              <a:avLst/>
              <a:gdLst/>
              <a:ahLst/>
              <a:cxnLst>
                <a:cxn ang="0">
                  <a:pos x="69" y="63"/>
                </a:cxn>
                <a:cxn ang="0">
                  <a:pos x="207" y="549"/>
                </a:cxn>
                <a:cxn ang="0">
                  <a:pos x="381" y="1101"/>
                </a:cxn>
                <a:cxn ang="0">
                  <a:pos x="573" y="1575"/>
                </a:cxn>
                <a:cxn ang="0">
                  <a:pos x="573" y="1935"/>
                </a:cxn>
                <a:cxn ang="0">
                  <a:pos x="321" y="1449"/>
                </a:cxn>
                <a:cxn ang="0">
                  <a:pos x="147" y="699"/>
                </a:cxn>
                <a:cxn ang="0">
                  <a:pos x="15" y="171"/>
                </a:cxn>
                <a:cxn ang="0">
                  <a:pos x="69" y="63"/>
                </a:cxn>
              </a:cxnLst>
              <a:rect l="0" t="0" r="r" b="b"/>
              <a:pathLst>
                <a:path w="573" h="1935">
                  <a:moveTo>
                    <a:pt x="69" y="63"/>
                  </a:moveTo>
                  <a:cubicBezTo>
                    <a:pt x="101" y="126"/>
                    <a:pt x="155" y="376"/>
                    <a:pt x="207" y="549"/>
                  </a:cubicBezTo>
                  <a:cubicBezTo>
                    <a:pt x="259" y="722"/>
                    <a:pt x="320" y="930"/>
                    <a:pt x="381" y="1101"/>
                  </a:cubicBezTo>
                  <a:cubicBezTo>
                    <a:pt x="442" y="1272"/>
                    <a:pt x="541" y="1436"/>
                    <a:pt x="573" y="1575"/>
                  </a:cubicBezTo>
                  <a:lnTo>
                    <a:pt x="573" y="1935"/>
                  </a:lnTo>
                  <a:cubicBezTo>
                    <a:pt x="531" y="1914"/>
                    <a:pt x="392" y="1655"/>
                    <a:pt x="321" y="1449"/>
                  </a:cubicBezTo>
                  <a:cubicBezTo>
                    <a:pt x="250" y="1243"/>
                    <a:pt x="198" y="912"/>
                    <a:pt x="147" y="699"/>
                  </a:cubicBezTo>
                  <a:cubicBezTo>
                    <a:pt x="96" y="486"/>
                    <a:pt x="30" y="274"/>
                    <a:pt x="15" y="171"/>
                  </a:cubicBezTo>
                  <a:cubicBezTo>
                    <a:pt x="0" y="68"/>
                    <a:pt x="37" y="0"/>
                    <a:pt x="69" y="63"/>
                  </a:cubicBez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s-MX"/>
            </a:p>
          </p:txBody>
        </p:sp>
        <p:sp>
          <p:nvSpPr>
            <p:cNvPr id="41012" name="Freeform 52"/>
            <p:cNvSpPr>
              <a:spLocks/>
            </p:cNvSpPr>
            <p:nvPr/>
          </p:nvSpPr>
          <p:spPr bwMode="auto">
            <a:xfrm>
              <a:off x="5004" y="0"/>
              <a:ext cx="363" cy="2112"/>
            </a:xfrm>
            <a:custGeom>
              <a:avLst/>
              <a:gdLst/>
              <a:ahLst/>
              <a:cxnLst>
                <a:cxn ang="0">
                  <a:pos x="0" y="2094"/>
                </a:cxn>
                <a:cxn ang="0">
                  <a:pos x="66" y="1992"/>
                </a:cxn>
                <a:cxn ang="0">
                  <a:pos x="150" y="1464"/>
                </a:cxn>
                <a:cxn ang="0">
                  <a:pos x="234" y="678"/>
                </a:cxn>
                <a:cxn ang="0">
                  <a:pos x="324" y="0"/>
                </a:cxn>
                <a:cxn ang="0">
                  <a:pos x="0" y="0"/>
                </a:cxn>
                <a:cxn ang="0">
                  <a:pos x="0" y="2094"/>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w="9525">
              <a:noFill/>
              <a:round/>
              <a:headEnd/>
              <a:tailEnd/>
            </a:ln>
            <a:effectLst/>
          </p:spPr>
          <p:txBody>
            <a:bodyPr wrap="none" anchor="ctr"/>
            <a:lstStyle/>
            <a:p>
              <a:endParaRPr lang="es-MX"/>
            </a:p>
          </p:txBody>
        </p:sp>
        <p:sp>
          <p:nvSpPr>
            <p:cNvPr id="41013" name="Freeform 53"/>
            <p:cNvSpPr>
              <a:spLocks/>
            </p:cNvSpPr>
            <p:nvPr/>
          </p:nvSpPr>
          <p:spPr bwMode="auto">
            <a:xfrm>
              <a:off x="5004" y="1"/>
              <a:ext cx="189" cy="2112"/>
            </a:xfrm>
            <a:custGeom>
              <a:avLst/>
              <a:gdLst/>
              <a:ahLst/>
              <a:cxnLst>
                <a:cxn ang="0">
                  <a:pos x="0" y="2094"/>
                </a:cxn>
                <a:cxn ang="0">
                  <a:pos x="66" y="1992"/>
                </a:cxn>
                <a:cxn ang="0">
                  <a:pos x="150" y="1464"/>
                </a:cxn>
                <a:cxn ang="0">
                  <a:pos x="234" y="678"/>
                </a:cxn>
                <a:cxn ang="0">
                  <a:pos x="324" y="0"/>
                </a:cxn>
                <a:cxn ang="0">
                  <a:pos x="0" y="0"/>
                </a:cxn>
                <a:cxn ang="0">
                  <a:pos x="0" y="2094"/>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chemeClr val="folHlink"/>
                </a:gs>
                <a:gs pos="50000">
                  <a:schemeClr val="hlink"/>
                </a:gs>
                <a:gs pos="100000">
                  <a:schemeClr val="folHlink"/>
                </a:gs>
              </a:gsLst>
              <a:lin ang="0" scaled="1"/>
            </a:gradFill>
            <a:ln w="9525">
              <a:noFill/>
              <a:round/>
              <a:headEnd/>
              <a:tailEnd/>
            </a:ln>
            <a:effectLst/>
          </p:spPr>
          <p:txBody>
            <a:bodyPr wrap="none" anchor="ctr"/>
            <a:lstStyle/>
            <a:p>
              <a:endParaRPr lang="es-MX"/>
            </a:p>
          </p:txBody>
        </p:sp>
        <p:sp>
          <p:nvSpPr>
            <p:cNvPr id="41014" name="Rectangle 54"/>
            <p:cNvSpPr>
              <a:spLocks noChangeArrowheads="1"/>
            </p:cNvSpPr>
            <p:nvPr/>
          </p:nvSpPr>
          <p:spPr bwMode="auto">
            <a:xfrm>
              <a:off x="4955" y="1"/>
              <a:ext cx="56" cy="4320"/>
            </a:xfrm>
            <a:prstGeom prst="rect">
              <a:avLst/>
            </a:pr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w="9525">
              <a:noFill/>
              <a:miter lim="800000"/>
              <a:headEnd/>
              <a:tailEnd/>
            </a:ln>
            <a:effectLst/>
          </p:spPr>
          <p:txBody>
            <a:bodyPr wrap="none" anchor="ctr"/>
            <a:lstStyle/>
            <a:p>
              <a:pPr algn="ctr"/>
              <a:endParaRPr kumimoji="1" lang="es-MX"/>
            </a:p>
          </p:txBody>
        </p:sp>
        <p:sp>
          <p:nvSpPr>
            <p:cNvPr id="41015" name="Freeform 55"/>
            <p:cNvSpPr>
              <a:spLocks/>
            </p:cNvSpPr>
            <p:nvPr/>
          </p:nvSpPr>
          <p:spPr bwMode="auto">
            <a:xfrm>
              <a:off x="5013" y="3924"/>
              <a:ext cx="734" cy="390"/>
            </a:xfrm>
            <a:custGeom>
              <a:avLst/>
              <a:gdLst/>
              <a:ahLst/>
              <a:cxnLst>
                <a:cxn ang="0">
                  <a:pos x="1" y="357"/>
                </a:cxn>
                <a:cxn ang="0">
                  <a:pos x="109" y="341"/>
                </a:cxn>
                <a:cxn ang="0">
                  <a:pos x="241" y="305"/>
                </a:cxn>
                <a:cxn ang="0">
                  <a:pos x="353" y="209"/>
                </a:cxn>
                <a:cxn ang="0">
                  <a:pos x="429" y="89"/>
                </a:cxn>
                <a:cxn ang="0">
                  <a:pos x="493" y="17"/>
                </a:cxn>
                <a:cxn ang="0">
                  <a:pos x="577" y="1"/>
                </a:cxn>
                <a:cxn ang="0">
                  <a:pos x="629" y="21"/>
                </a:cxn>
                <a:cxn ang="0">
                  <a:pos x="673" y="65"/>
                </a:cxn>
                <a:cxn ang="0">
                  <a:pos x="673" y="137"/>
                </a:cxn>
                <a:cxn ang="0">
                  <a:pos x="561" y="225"/>
                </a:cxn>
                <a:cxn ang="0">
                  <a:pos x="425" y="297"/>
                </a:cxn>
                <a:cxn ang="0">
                  <a:pos x="245" y="357"/>
                </a:cxn>
                <a:cxn ang="0">
                  <a:pos x="113" y="377"/>
                </a:cxn>
                <a:cxn ang="0">
                  <a:pos x="1" y="357"/>
                </a:cxn>
              </a:cxnLst>
              <a:rect l="0" t="0" r="r" b="b"/>
              <a:pathLst>
                <a:path w="692" h="378">
                  <a:moveTo>
                    <a:pt x="1" y="357"/>
                  </a:moveTo>
                  <a:cubicBezTo>
                    <a:pt x="0" y="351"/>
                    <a:pt x="69" y="350"/>
                    <a:pt x="109" y="341"/>
                  </a:cubicBezTo>
                  <a:cubicBezTo>
                    <a:pt x="149" y="332"/>
                    <a:pt x="200" y="327"/>
                    <a:pt x="241" y="305"/>
                  </a:cubicBezTo>
                  <a:cubicBezTo>
                    <a:pt x="282" y="283"/>
                    <a:pt x="322" y="245"/>
                    <a:pt x="353" y="209"/>
                  </a:cubicBezTo>
                  <a:cubicBezTo>
                    <a:pt x="384" y="173"/>
                    <a:pt x="406" y="121"/>
                    <a:pt x="429" y="89"/>
                  </a:cubicBezTo>
                  <a:cubicBezTo>
                    <a:pt x="452" y="57"/>
                    <a:pt x="468" y="32"/>
                    <a:pt x="493" y="17"/>
                  </a:cubicBezTo>
                  <a:cubicBezTo>
                    <a:pt x="518" y="2"/>
                    <a:pt x="554" y="0"/>
                    <a:pt x="577" y="1"/>
                  </a:cubicBezTo>
                  <a:cubicBezTo>
                    <a:pt x="600" y="2"/>
                    <a:pt x="613" y="10"/>
                    <a:pt x="629" y="21"/>
                  </a:cubicBezTo>
                  <a:cubicBezTo>
                    <a:pt x="645" y="32"/>
                    <a:pt x="666" y="46"/>
                    <a:pt x="673" y="65"/>
                  </a:cubicBezTo>
                  <a:cubicBezTo>
                    <a:pt x="680" y="84"/>
                    <a:pt x="692" y="110"/>
                    <a:pt x="673" y="137"/>
                  </a:cubicBezTo>
                  <a:cubicBezTo>
                    <a:pt x="654" y="164"/>
                    <a:pt x="602" y="198"/>
                    <a:pt x="561" y="225"/>
                  </a:cubicBezTo>
                  <a:cubicBezTo>
                    <a:pt x="520" y="252"/>
                    <a:pt x="478" y="275"/>
                    <a:pt x="425" y="297"/>
                  </a:cubicBezTo>
                  <a:cubicBezTo>
                    <a:pt x="372" y="319"/>
                    <a:pt x="297" y="344"/>
                    <a:pt x="245" y="357"/>
                  </a:cubicBezTo>
                  <a:cubicBezTo>
                    <a:pt x="193" y="370"/>
                    <a:pt x="156" y="376"/>
                    <a:pt x="113" y="377"/>
                  </a:cubicBezTo>
                  <a:cubicBezTo>
                    <a:pt x="70" y="378"/>
                    <a:pt x="2" y="363"/>
                    <a:pt x="1" y="357"/>
                  </a:cubicBezTo>
                  <a:close/>
                </a:path>
              </a:pathLst>
            </a:custGeom>
            <a:gradFill rotWithShape="0">
              <a:gsLst>
                <a:gs pos="0">
                  <a:schemeClr val="bg1"/>
                </a:gs>
                <a:gs pos="50000">
                  <a:schemeClr val="folHlink"/>
                </a:gs>
                <a:gs pos="100000">
                  <a:schemeClr val="bg1"/>
                </a:gs>
              </a:gsLst>
              <a:lin ang="0" scaled="1"/>
            </a:gradFill>
            <a:ln w="9525" cap="flat" cmpd="sng">
              <a:noFill/>
              <a:prstDash val="solid"/>
              <a:round/>
              <a:headEnd type="none" w="med" len="med"/>
              <a:tailEnd type="none" w="med" len="med"/>
            </a:ln>
            <a:effectLst/>
          </p:spPr>
          <p:txBody>
            <a:bodyPr wrap="none" anchor="ctr"/>
            <a:lstStyle/>
            <a:p>
              <a:endParaRPr lang="es-MX"/>
            </a:p>
          </p:txBody>
        </p:sp>
        <p:sp>
          <p:nvSpPr>
            <p:cNvPr id="41016" name="AutoShape 56"/>
            <p:cNvSpPr>
              <a:spLocks noChangeArrowheads="1"/>
            </p:cNvSpPr>
            <p:nvPr/>
          </p:nvSpPr>
          <p:spPr bwMode="hidden">
            <a:xfrm rot="5400000">
              <a:off x="2724" y="2089"/>
              <a:ext cx="4320" cy="142"/>
            </a:xfrm>
            <a:custGeom>
              <a:avLst/>
              <a:gdLst>
                <a:gd name="G0" fmla="+- 607 0 0"/>
                <a:gd name="G1" fmla="+- 21600 0 607"/>
                <a:gd name="G2" fmla="*/ 607 1 2"/>
                <a:gd name="G3" fmla="+- 21600 0 G2"/>
                <a:gd name="G4" fmla="+/ 607 21600 2"/>
                <a:gd name="G5" fmla="+/ G1 0 2"/>
                <a:gd name="G6" fmla="*/ 21600 21600 607"/>
                <a:gd name="G7" fmla="*/ G6 1 2"/>
                <a:gd name="G8" fmla="+- 21600 0 G7"/>
                <a:gd name="G9" fmla="*/ 21600 1 2"/>
                <a:gd name="G10" fmla="+- 607 0 G9"/>
                <a:gd name="G11" fmla="?: G10 G8 0"/>
                <a:gd name="G12" fmla="?: G10 G7 21600"/>
                <a:gd name="T0" fmla="*/ 21296 w 21600"/>
                <a:gd name="T1" fmla="*/ 10800 h 21600"/>
                <a:gd name="T2" fmla="*/ 10800 w 21600"/>
                <a:gd name="T3" fmla="*/ 21600 h 21600"/>
                <a:gd name="T4" fmla="*/ 304 w 21600"/>
                <a:gd name="T5" fmla="*/ 10800 h 21600"/>
                <a:gd name="T6" fmla="*/ 10800 w 21600"/>
                <a:gd name="T7" fmla="*/ 0 h 21600"/>
                <a:gd name="T8" fmla="*/ 2104 w 21600"/>
                <a:gd name="T9" fmla="*/ 2104 h 21600"/>
                <a:gd name="T10" fmla="*/ 19496 w 21600"/>
                <a:gd name="T11" fmla="*/ 19496 h 21600"/>
              </a:gdLst>
              <a:ahLst/>
              <a:cxnLst>
                <a:cxn ang="0">
                  <a:pos x="T0" y="T1"/>
                </a:cxn>
                <a:cxn ang="0">
                  <a:pos x="T2" y="T3"/>
                </a:cxn>
                <a:cxn ang="0">
                  <a:pos x="T4" y="T5"/>
                </a:cxn>
                <a:cxn ang="0">
                  <a:pos x="T6" y="T7"/>
                </a:cxn>
              </a:cxnLst>
              <a:rect l="T8" t="T9" r="T10" b="T11"/>
              <a:pathLst>
                <a:path w="21600" h="21600">
                  <a:moveTo>
                    <a:pt x="0" y="0"/>
                  </a:moveTo>
                  <a:lnTo>
                    <a:pt x="607" y="21600"/>
                  </a:lnTo>
                  <a:lnTo>
                    <a:pt x="20993" y="21600"/>
                  </a:lnTo>
                  <a:lnTo>
                    <a:pt x="21600" y="0"/>
                  </a:lnTo>
                  <a:close/>
                </a:path>
              </a:pathLst>
            </a:custGeom>
            <a:gradFill rotWithShape="0">
              <a:gsLst>
                <a:gs pos="0">
                  <a:schemeClr val="bg1"/>
                </a:gs>
                <a:gs pos="100000">
                  <a:schemeClr val="bg2"/>
                </a:gs>
              </a:gsLst>
              <a:lin ang="0" scaled="1"/>
            </a:gradFill>
            <a:ln w="9525">
              <a:noFill/>
              <a:miter lim="800000"/>
              <a:headEnd/>
              <a:tailEnd/>
            </a:ln>
            <a:effectLst/>
          </p:spPr>
          <p:txBody>
            <a:bodyPr rot="10800000" vert="eaVert" wrap="none" anchor="ctr"/>
            <a:lstStyle/>
            <a:p>
              <a:pPr algn="ctr"/>
              <a:endParaRPr kumimoji="1" lang="es-MX"/>
            </a:p>
          </p:txBody>
        </p:sp>
      </p:grpSp>
      <p:sp>
        <p:nvSpPr>
          <p:cNvPr id="41017" name="Rectangle 57"/>
          <p:cNvSpPr>
            <a:spLocks noGrp="1" noChangeArrowheads="1"/>
          </p:cNvSpPr>
          <p:nvPr>
            <p:ph type="ctrTitle" sz="quarter"/>
          </p:nvPr>
        </p:nvSpPr>
        <p:spPr>
          <a:xfrm>
            <a:off x="685800" y="1370013"/>
            <a:ext cx="6965950" cy="2057400"/>
          </a:xfrm>
        </p:spPr>
        <p:txBody>
          <a:bodyPr/>
          <a:lstStyle>
            <a:lvl1pPr>
              <a:defRPr/>
            </a:lvl1pPr>
          </a:lstStyle>
          <a:p>
            <a:r>
              <a:rPr lang="en-US"/>
              <a:t>Click to edit Master title style</a:t>
            </a:r>
          </a:p>
        </p:txBody>
      </p:sp>
      <p:sp>
        <p:nvSpPr>
          <p:cNvPr id="41018" name="Rectangle 58"/>
          <p:cNvSpPr>
            <a:spLocks noGrp="1" noChangeArrowheads="1"/>
          </p:cNvSpPr>
          <p:nvPr>
            <p:ph type="subTitle" sz="quarter" idx="1"/>
          </p:nvPr>
        </p:nvSpPr>
        <p:spPr>
          <a:xfrm>
            <a:off x="1727200" y="3886200"/>
            <a:ext cx="5640388" cy="1752600"/>
          </a:xfrm>
        </p:spPr>
        <p:txBody>
          <a:bodyPr/>
          <a:lstStyle>
            <a:lvl1pPr marL="0" indent="0" algn="ctr">
              <a:buFontTx/>
              <a:buNone/>
              <a:defRPr/>
            </a:lvl1pPr>
          </a:lstStyle>
          <a:p>
            <a:r>
              <a:rPr lang="en-US"/>
              <a:t>Click to edit Master subtitle style</a:t>
            </a:r>
          </a:p>
        </p:txBody>
      </p:sp>
      <p:sp>
        <p:nvSpPr>
          <p:cNvPr id="41019" name="Rectangle 59"/>
          <p:cNvSpPr>
            <a:spLocks noGrp="1" noChangeArrowheads="1"/>
          </p:cNvSpPr>
          <p:nvPr>
            <p:ph type="dt" sz="quarter" idx="2"/>
          </p:nvPr>
        </p:nvSpPr>
        <p:spPr/>
        <p:txBody>
          <a:bodyPr/>
          <a:lstStyle>
            <a:lvl1pPr>
              <a:defRPr/>
            </a:lvl1pPr>
          </a:lstStyle>
          <a:p>
            <a:endParaRPr lang="en-US"/>
          </a:p>
        </p:txBody>
      </p:sp>
      <p:sp>
        <p:nvSpPr>
          <p:cNvPr id="41020" name="Rectangle 60"/>
          <p:cNvSpPr>
            <a:spLocks noGrp="1" noChangeArrowheads="1"/>
          </p:cNvSpPr>
          <p:nvPr>
            <p:ph type="ftr" sz="quarter" idx="3"/>
          </p:nvPr>
        </p:nvSpPr>
        <p:spPr/>
        <p:txBody>
          <a:bodyPr/>
          <a:lstStyle>
            <a:lvl1pPr>
              <a:defRPr/>
            </a:lvl1pPr>
          </a:lstStyle>
          <a:p>
            <a:endParaRPr lang="en-US"/>
          </a:p>
        </p:txBody>
      </p:sp>
      <p:sp>
        <p:nvSpPr>
          <p:cNvPr id="41021" name="Rectangle 61"/>
          <p:cNvSpPr>
            <a:spLocks noGrp="1" noChangeArrowheads="1"/>
          </p:cNvSpPr>
          <p:nvPr>
            <p:ph type="sldNum" sz="quarter" idx="4"/>
          </p:nvPr>
        </p:nvSpPr>
        <p:spPr/>
        <p:txBody>
          <a:bodyPr/>
          <a:lstStyle>
            <a:lvl1pPr>
              <a:defRPr/>
            </a:lvl1pPr>
          </a:lstStyle>
          <a:p>
            <a:fld id="{DE48501C-52C9-40FF-9536-9E724CC188D5}" type="slidenum">
              <a:rPr lang="en-US"/>
              <a:pPr/>
              <a:t>‹Nº›</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7EEAECD3-CB39-423D-9DAA-B49299ACBD6F}" type="slidenum">
              <a:rPr lang="en-US"/>
              <a:pPr/>
              <a:t>‹Nº›</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40B28D4D-98AD-486A-9F47-09F89DD303C1}" type="slidenum">
              <a:rPr lang="en-US"/>
              <a:pPr/>
              <a:t>‹Nº›</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263525" y="1598613"/>
            <a:ext cx="3616325" cy="4497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032250" y="1598613"/>
            <a:ext cx="3617913" cy="4497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0EFB2839-F02C-4C94-B40A-AA4CB39CB72F}" type="slidenum">
              <a:rPr lang="en-US"/>
              <a:pPr/>
              <a:t>‹Nº›</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lvl1pPr>
              <a:defRPr/>
            </a:lvl1pPr>
          </a:lstStyle>
          <a:p>
            <a:endParaRPr lang="en-US"/>
          </a:p>
        </p:txBody>
      </p:sp>
      <p:sp>
        <p:nvSpPr>
          <p:cNvPr id="8" name="7 Marcador de pie de página"/>
          <p:cNvSpPr>
            <a:spLocks noGrp="1"/>
          </p:cNvSpPr>
          <p:nvPr>
            <p:ph type="ftr" sz="quarter" idx="11"/>
          </p:nvPr>
        </p:nvSpPr>
        <p:spPr/>
        <p:txBody>
          <a:bodyPr/>
          <a:lstStyle>
            <a:lvl1pPr>
              <a:defRPr/>
            </a:lvl1pPr>
          </a:lstStyle>
          <a:p>
            <a:endParaRPr lang="en-US"/>
          </a:p>
        </p:txBody>
      </p:sp>
      <p:sp>
        <p:nvSpPr>
          <p:cNvPr id="9" name="8 Marcador de número de diapositiva"/>
          <p:cNvSpPr>
            <a:spLocks noGrp="1"/>
          </p:cNvSpPr>
          <p:nvPr>
            <p:ph type="sldNum" sz="quarter" idx="12"/>
          </p:nvPr>
        </p:nvSpPr>
        <p:spPr/>
        <p:txBody>
          <a:bodyPr/>
          <a:lstStyle>
            <a:lvl1pPr>
              <a:defRPr/>
            </a:lvl1pPr>
          </a:lstStyle>
          <a:p>
            <a:fld id="{A94C5915-37FE-4A70-AABE-E8EFC9CBD630}" type="slidenum">
              <a:rPr lang="en-US"/>
              <a:pPr/>
              <a:t>‹Nº›</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lvl1pPr>
              <a:defRPr/>
            </a:lvl1pPr>
          </a:lstStyle>
          <a:p>
            <a:endParaRPr lang="en-US"/>
          </a:p>
        </p:txBody>
      </p:sp>
      <p:sp>
        <p:nvSpPr>
          <p:cNvPr id="4" name="3 Marcador de pie de página"/>
          <p:cNvSpPr>
            <a:spLocks noGrp="1"/>
          </p:cNvSpPr>
          <p:nvPr>
            <p:ph type="ftr" sz="quarter" idx="11"/>
          </p:nvPr>
        </p:nvSpPr>
        <p:spPr/>
        <p:txBody>
          <a:bodyPr/>
          <a:lstStyle>
            <a:lvl1pPr>
              <a:defRPr/>
            </a:lvl1pPr>
          </a:lstStyle>
          <a:p>
            <a:endParaRPr lang="en-US"/>
          </a:p>
        </p:txBody>
      </p:sp>
      <p:sp>
        <p:nvSpPr>
          <p:cNvPr id="5" name="4 Marcador de número de diapositiva"/>
          <p:cNvSpPr>
            <a:spLocks noGrp="1"/>
          </p:cNvSpPr>
          <p:nvPr>
            <p:ph type="sldNum" sz="quarter" idx="12"/>
          </p:nvPr>
        </p:nvSpPr>
        <p:spPr/>
        <p:txBody>
          <a:bodyPr/>
          <a:lstStyle>
            <a:lvl1pPr>
              <a:defRPr/>
            </a:lvl1pPr>
          </a:lstStyle>
          <a:p>
            <a:fld id="{D9CE4935-9E53-4D0F-AA32-728EBB35540A}" type="slidenum">
              <a:rPr lang="en-US"/>
              <a:pPr/>
              <a:t>‹Nº›</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n-US"/>
          </a:p>
        </p:txBody>
      </p:sp>
      <p:sp>
        <p:nvSpPr>
          <p:cNvPr id="3" name="2 Marcador de pie de página"/>
          <p:cNvSpPr>
            <a:spLocks noGrp="1"/>
          </p:cNvSpPr>
          <p:nvPr>
            <p:ph type="ftr" sz="quarter" idx="11"/>
          </p:nvPr>
        </p:nvSpPr>
        <p:spPr/>
        <p:txBody>
          <a:bodyPr/>
          <a:lstStyle>
            <a:lvl1pPr>
              <a:defRPr/>
            </a:lvl1pPr>
          </a:lstStyle>
          <a:p>
            <a:endParaRPr lang="en-US"/>
          </a:p>
        </p:txBody>
      </p:sp>
      <p:sp>
        <p:nvSpPr>
          <p:cNvPr id="4" name="3 Marcador de número de diapositiva"/>
          <p:cNvSpPr>
            <a:spLocks noGrp="1"/>
          </p:cNvSpPr>
          <p:nvPr>
            <p:ph type="sldNum" sz="quarter" idx="12"/>
          </p:nvPr>
        </p:nvSpPr>
        <p:spPr/>
        <p:txBody>
          <a:bodyPr/>
          <a:lstStyle>
            <a:lvl1pPr>
              <a:defRPr/>
            </a:lvl1pPr>
          </a:lstStyle>
          <a:p>
            <a:fld id="{4F372DC3-239D-4A11-BF9D-DE65B87B6CF3}" type="slidenum">
              <a:rPr lang="en-US"/>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5C02FC3C-9D37-4A80-AA09-ABE90C197FA2}" type="slidenum">
              <a:rPr lang="en-US"/>
              <a:pPr/>
              <a:t>‹Nº›</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F4021882-895F-418A-AAC8-35A825DE7138}" type="slidenum">
              <a:rPr lang="en-US"/>
              <a:pPr/>
              <a:t>‹Nº›</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6568D925-DEAD-43F1-BF12-E935E48847E6}" type="slidenum">
              <a:rPr lang="en-US"/>
              <a:pPr/>
              <a:t>‹Nº›</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5C6F029E-D5AF-49CC-9CB2-C21CF39ACF99}" type="slidenum">
              <a:rPr lang="en-US"/>
              <a:pPr/>
              <a:t>‹Nº›</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5827713" y="227013"/>
            <a:ext cx="1868487" cy="5868987"/>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219075" y="227013"/>
            <a:ext cx="5456238" cy="586898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F5058FD3-DE31-410C-8F09-1E9D2CC86D22}" type="slidenum">
              <a:rPr lang="en-US"/>
              <a:pPr/>
              <a:t>‹Nº›</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4034" name="Group 2"/>
          <p:cNvGrpSpPr>
            <a:grpSpLocks/>
          </p:cNvGrpSpPr>
          <p:nvPr/>
        </p:nvGrpSpPr>
        <p:grpSpPr bwMode="auto">
          <a:xfrm>
            <a:off x="319088" y="1752600"/>
            <a:ext cx="8824912" cy="5129213"/>
            <a:chOff x="201" y="1104"/>
            <a:chExt cx="5559" cy="3231"/>
          </a:xfrm>
        </p:grpSpPr>
        <p:sp>
          <p:nvSpPr>
            <p:cNvPr id="44035" name="Freeform 3"/>
            <p:cNvSpPr>
              <a:spLocks/>
            </p:cNvSpPr>
            <p:nvPr/>
          </p:nvSpPr>
          <p:spPr bwMode="ltGray">
            <a:xfrm>
              <a:off x="210" y="1104"/>
              <a:ext cx="5550" cy="3216"/>
            </a:xfrm>
            <a:custGeom>
              <a:avLst/>
              <a:gdLst/>
              <a:ahLst/>
              <a:cxnLst>
                <a:cxn ang="0">
                  <a:pos x="335" y="0"/>
                </a:cxn>
                <a:cxn ang="0">
                  <a:pos x="333" y="1290"/>
                </a:cxn>
                <a:cxn ang="0">
                  <a:pos x="0" y="1290"/>
                </a:cxn>
                <a:cxn ang="0">
                  <a:pos x="6" y="3210"/>
                </a:cxn>
                <a:cxn ang="0">
                  <a:pos x="5550" y="3216"/>
                </a:cxn>
                <a:cxn ang="0">
                  <a:pos x="5550" y="0"/>
                </a:cxn>
                <a:cxn ang="0">
                  <a:pos x="335" y="0"/>
                </a:cxn>
                <a:cxn ang="0">
                  <a:pos x="335" y="0"/>
                </a:cxn>
              </a:cxnLst>
              <a:rect l="0" t="0" r="r" b="b"/>
              <a:pathLst>
                <a:path w="5550" h="3216">
                  <a:moveTo>
                    <a:pt x="335" y="0"/>
                  </a:moveTo>
                  <a:lnTo>
                    <a:pt x="333" y="1290"/>
                  </a:lnTo>
                  <a:lnTo>
                    <a:pt x="0" y="1290"/>
                  </a:lnTo>
                  <a:lnTo>
                    <a:pt x="6" y="3210"/>
                  </a:lnTo>
                  <a:lnTo>
                    <a:pt x="5550" y="3216"/>
                  </a:lnTo>
                  <a:lnTo>
                    <a:pt x="5550" y="0"/>
                  </a:lnTo>
                  <a:lnTo>
                    <a:pt x="335" y="0"/>
                  </a:lnTo>
                  <a:lnTo>
                    <a:pt x="335" y="0"/>
                  </a:lnTo>
                  <a:close/>
                </a:path>
              </a:pathLst>
            </a:custGeom>
            <a:solidFill>
              <a:schemeClr val="bg2">
                <a:alpha val="39999"/>
              </a:schemeClr>
            </a:solidFill>
            <a:ln w="9525">
              <a:noFill/>
              <a:round/>
              <a:headEnd/>
              <a:tailEnd/>
            </a:ln>
          </p:spPr>
          <p:txBody>
            <a:bodyPr/>
            <a:lstStyle/>
            <a:p>
              <a:endParaRPr lang="es-MX"/>
            </a:p>
          </p:txBody>
        </p:sp>
        <p:sp>
          <p:nvSpPr>
            <p:cNvPr id="44036" name="Freeform 4"/>
            <p:cNvSpPr>
              <a:spLocks/>
            </p:cNvSpPr>
            <p:nvPr/>
          </p:nvSpPr>
          <p:spPr bwMode="ltGray">
            <a:xfrm>
              <a:off x="528" y="2400"/>
              <a:ext cx="5232" cy="1920"/>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w="9525">
              <a:noFill/>
              <a:round/>
              <a:headEnd/>
              <a:tailEnd/>
            </a:ln>
          </p:spPr>
          <p:txBody>
            <a:bodyPr/>
            <a:lstStyle/>
            <a:p>
              <a:endParaRPr lang="es-MX"/>
            </a:p>
          </p:txBody>
        </p:sp>
        <p:sp>
          <p:nvSpPr>
            <p:cNvPr id="44037" name="Freeform 5"/>
            <p:cNvSpPr>
              <a:spLocks/>
            </p:cNvSpPr>
            <p:nvPr/>
          </p:nvSpPr>
          <p:spPr bwMode="ltGray">
            <a:xfrm>
              <a:off x="201" y="2377"/>
              <a:ext cx="3455"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endParaRPr lang="es-MX"/>
            </a:p>
          </p:txBody>
        </p:sp>
        <p:sp>
          <p:nvSpPr>
            <p:cNvPr id="44038" name="Freeform 6"/>
            <p:cNvSpPr>
              <a:spLocks/>
            </p:cNvSpPr>
            <p:nvPr/>
          </p:nvSpPr>
          <p:spPr bwMode="ltGray">
            <a:xfrm>
              <a:off x="528" y="1104"/>
              <a:ext cx="4894"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endParaRPr lang="es-MX"/>
            </a:p>
          </p:txBody>
        </p:sp>
        <p:sp>
          <p:nvSpPr>
            <p:cNvPr id="44039" name="Freeform 7"/>
            <p:cNvSpPr>
              <a:spLocks/>
            </p:cNvSpPr>
            <p:nvPr/>
          </p:nvSpPr>
          <p:spPr bwMode="ltGray">
            <a:xfrm>
              <a:off x="201" y="2377"/>
              <a:ext cx="30" cy="1958"/>
            </a:xfrm>
            <a:custGeom>
              <a:avLst/>
              <a:gdLst/>
              <a:ahLst/>
              <a:cxnLst>
                <a:cxn ang="0">
                  <a:pos x="0" y="0"/>
                </a:cxn>
                <a:cxn ang="0">
                  <a:pos x="0" y="1416"/>
                </a:cxn>
                <a:cxn ang="0">
                  <a:pos x="29" y="1416"/>
                </a:cxn>
                <a:cxn ang="0">
                  <a:pos x="30" y="27"/>
                </a:cxn>
                <a:cxn ang="0">
                  <a:pos x="0" y="0"/>
                </a:cxn>
                <a:cxn ang="0">
                  <a:pos x="0" y="0"/>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endParaRPr lang="es-MX"/>
            </a:p>
          </p:txBody>
        </p:sp>
        <p:sp>
          <p:nvSpPr>
            <p:cNvPr id="44040" name="Freeform 8"/>
            <p:cNvSpPr>
              <a:spLocks/>
            </p:cNvSpPr>
            <p:nvPr/>
          </p:nvSpPr>
          <p:spPr bwMode="ltGray">
            <a:xfrm>
              <a:off x="528" y="1104"/>
              <a:ext cx="29" cy="3225"/>
            </a:xfrm>
            <a:custGeom>
              <a:avLst/>
              <a:gdLst/>
              <a:ahLst/>
              <a:cxnLst>
                <a:cxn ang="0">
                  <a:pos x="0" y="0"/>
                </a:cxn>
                <a:cxn ang="0">
                  <a:pos x="0" y="2161"/>
                </a:cxn>
                <a:cxn ang="0">
                  <a:pos x="29" y="2161"/>
                </a:cxn>
                <a:cxn ang="0">
                  <a:pos x="27" y="27"/>
                </a:cxn>
                <a:cxn ang="0">
                  <a:pos x="0" y="0"/>
                </a:cxn>
                <a:cxn ang="0">
                  <a:pos x="0" y="0"/>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endParaRPr lang="es-MX"/>
            </a:p>
          </p:txBody>
        </p:sp>
      </p:grpSp>
      <p:sp>
        <p:nvSpPr>
          <p:cNvPr id="44041" name="Rectangle 9"/>
          <p:cNvSpPr>
            <a:spLocks noGrp="1" noChangeArrowheads="1"/>
          </p:cNvSpPr>
          <p:nvPr>
            <p:ph type="ctrTitle" sz="quarter"/>
          </p:nvPr>
        </p:nvSpPr>
        <p:spPr>
          <a:xfrm>
            <a:off x="990600" y="1905000"/>
            <a:ext cx="7772400" cy="1736725"/>
          </a:xfrm>
        </p:spPr>
        <p:txBody>
          <a:bodyPr anchor="t"/>
          <a:lstStyle>
            <a:lvl1pPr>
              <a:defRPr sz="5400"/>
            </a:lvl1pPr>
          </a:lstStyle>
          <a:p>
            <a:r>
              <a:rPr lang="en-US"/>
              <a:t>Click to edit Master title style</a:t>
            </a:r>
          </a:p>
        </p:txBody>
      </p:sp>
      <p:sp>
        <p:nvSpPr>
          <p:cNvPr id="44042" name="Rectangle 10"/>
          <p:cNvSpPr>
            <a:spLocks noGrp="1" noChangeArrowheads="1"/>
          </p:cNvSpPr>
          <p:nvPr>
            <p:ph type="subTitle" sz="quarter" idx="1"/>
          </p:nvPr>
        </p:nvSpPr>
        <p:spPr>
          <a:xfrm>
            <a:off x="990600" y="3962400"/>
            <a:ext cx="6781800" cy="1752600"/>
          </a:xfrm>
        </p:spPr>
        <p:txBody>
          <a:bodyPr/>
          <a:lstStyle>
            <a:lvl1pPr marL="0" indent="0">
              <a:buFont typeface="Wingdings" pitchFamily="2" charset="2"/>
              <a:buNone/>
              <a:defRPr/>
            </a:lvl1pPr>
          </a:lstStyle>
          <a:p>
            <a:r>
              <a:rPr lang="en-US"/>
              <a:t>Click to edit Master subtitle style</a:t>
            </a:r>
          </a:p>
        </p:txBody>
      </p:sp>
      <p:sp>
        <p:nvSpPr>
          <p:cNvPr id="44043" name="Rectangle 11"/>
          <p:cNvSpPr>
            <a:spLocks noGrp="1" noChangeArrowheads="1"/>
          </p:cNvSpPr>
          <p:nvPr>
            <p:ph type="dt" sz="quarter" idx="2"/>
          </p:nvPr>
        </p:nvSpPr>
        <p:spPr>
          <a:xfrm>
            <a:off x="990600" y="6245225"/>
            <a:ext cx="1901825" cy="476250"/>
          </a:xfrm>
        </p:spPr>
        <p:txBody>
          <a:bodyPr/>
          <a:lstStyle>
            <a:lvl1pPr>
              <a:defRPr/>
            </a:lvl1pPr>
          </a:lstStyle>
          <a:p>
            <a:endParaRPr lang="en-US"/>
          </a:p>
        </p:txBody>
      </p:sp>
      <p:sp>
        <p:nvSpPr>
          <p:cNvPr id="44044" name="Rectangle 12"/>
          <p:cNvSpPr>
            <a:spLocks noGrp="1" noChangeArrowheads="1"/>
          </p:cNvSpPr>
          <p:nvPr>
            <p:ph type="ftr" sz="quarter" idx="3"/>
          </p:nvPr>
        </p:nvSpPr>
        <p:spPr>
          <a:xfrm>
            <a:off x="3468688" y="6245225"/>
            <a:ext cx="2895600" cy="476250"/>
          </a:xfrm>
        </p:spPr>
        <p:txBody>
          <a:bodyPr/>
          <a:lstStyle>
            <a:lvl1pPr>
              <a:defRPr/>
            </a:lvl1pPr>
          </a:lstStyle>
          <a:p>
            <a:endParaRPr lang="en-US"/>
          </a:p>
        </p:txBody>
      </p:sp>
      <p:sp>
        <p:nvSpPr>
          <p:cNvPr id="44045" name="Rectangle 13"/>
          <p:cNvSpPr>
            <a:spLocks noGrp="1" noChangeArrowheads="1"/>
          </p:cNvSpPr>
          <p:nvPr>
            <p:ph type="sldNum" sz="quarter" idx="4"/>
          </p:nvPr>
        </p:nvSpPr>
        <p:spPr/>
        <p:txBody>
          <a:bodyPr/>
          <a:lstStyle>
            <a:lvl1pPr>
              <a:defRPr/>
            </a:lvl1pPr>
          </a:lstStyle>
          <a:p>
            <a:fld id="{C0F2E96D-0699-46A9-8D2F-BC235FFE1A38}" type="slidenum">
              <a:rPr lang="en-US"/>
              <a:pPr/>
              <a:t>‹Nº›</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4E7FF62E-E2A6-4B2B-9F04-52B1E405DF8F}" type="slidenum">
              <a:rPr lang="en-US"/>
              <a:pPr/>
              <a:t>‹Nº›</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C6BAF9FC-F6D5-4656-A5F6-9C4BC32ED5C6}" type="slidenum">
              <a:rPr lang="en-US"/>
              <a:pPr/>
              <a:t>‹Nº›</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838200"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918075"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5848F96F-6A19-4A9F-9B0B-F36618707801}" type="slidenum">
              <a:rPr lang="en-US"/>
              <a:pPr/>
              <a:t>‹Nº›</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lvl1pPr>
              <a:defRPr/>
            </a:lvl1pPr>
          </a:lstStyle>
          <a:p>
            <a:endParaRPr lang="en-US"/>
          </a:p>
        </p:txBody>
      </p:sp>
      <p:sp>
        <p:nvSpPr>
          <p:cNvPr id="8" name="7 Marcador de pie de página"/>
          <p:cNvSpPr>
            <a:spLocks noGrp="1"/>
          </p:cNvSpPr>
          <p:nvPr>
            <p:ph type="ftr" sz="quarter" idx="11"/>
          </p:nvPr>
        </p:nvSpPr>
        <p:spPr/>
        <p:txBody>
          <a:bodyPr/>
          <a:lstStyle>
            <a:lvl1pPr>
              <a:defRPr/>
            </a:lvl1pPr>
          </a:lstStyle>
          <a:p>
            <a:endParaRPr lang="en-US"/>
          </a:p>
        </p:txBody>
      </p:sp>
      <p:sp>
        <p:nvSpPr>
          <p:cNvPr id="9" name="8 Marcador de número de diapositiva"/>
          <p:cNvSpPr>
            <a:spLocks noGrp="1"/>
          </p:cNvSpPr>
          <p:nvPr>
            <p:ph type="sldNum" sz="quarter" idx="12"/>
          </p:nvPr>
        </p:nvSpPr>
        <p:spPr/>
        <p:txBody>
          <a:bodyPr/>
          <a:lstStyle>
            <a:lvl1pPr>
              <a:defRPr/>
            </a:lvl1pPr>
          </a:lstStyle>
          <a:p>
            <a:fld id="{65180B53-CF69-4C9E-B650-E081D3099F8C}" type="slidenum">
              <a:rPr lang="en-US"/>
              <a:pPr/>
              <a:t>‹Nº›</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lvl1pPr>
              <a:defRPr/>
            </a:lvl1pPr>
          </a:lstStyle>
          <a:p>
            <a:endParaRPr lang="en-US"/>
          </a:p>
        </p:txBody>
      </p:sp>
      <p:sp>
        <p:nvSpPr>
          <p:cNvPr id="4" name="3 Marcador de pie de página"/>
          <p:cNvSpPr>
            <a:spLocks noGrp="1"/>
          </p:cNvSpPr>
          <p:nvPr>
            <p:ph type="ftr" sz="quarter" idx="11"/>
          </p:nvPr>
        </p:nvSpPr>
        <p:spPr/>
        <p:txBody>
          <a:bodyPr/>
          <a:lstStyle>
            <a:lvl1pPr>
              <a:defRPr/>
            </a:lvl1pPr>
          </a:lstStyle>
          <a:p>
            <a:endParaRPr lang="en-US"/>
          </a:p>
        </p:txBody>
      </p:sp>
      <p:sp>
        <p:nvSpPr>
          <p:cNvPr id="5" name="4 Marcador de número de diapositiva"/>
          <p:cNvSpPr>
            <a:spLocks noGrp="1"/>
          </p:cNvSpPr>
          <p:nvPr>
            <p:ph type="sldNum" sz="quarter" idx="12"/>
          </p:nvPr>
        </p:nvSpPr>
        <p:spPr/>
        <p:txBody>
          <a:bodyPr/>
          <a:lstStyle>
            <a:lvl1pPr>
              <a:defRPr/>
            </a:lvl1pPr>
          </a:lstStyle>
          <a:p>
            <a:fld id="{C938363E-3722-47EE-95D4-15AA72E1A7DF}" type="slidenum">
              <a:rPr lang="en-US"/>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76C80BC4-385E-4606-BB9D-F61F5A047660}" type="slidenum">
              <a:rPr lang="en-US"/>
              <a:pPr/>
              <a:t>‹Nº›</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n-US"/>
          </a:p>
        </p:txBody>
      </p:sp>
      <p:sp>
        <p:nvSpPr>
          <p:cNvPr id="3" name="2 Marcador de pie de página"/>
          <p:cNvSpPr>
            <a:spLocks noGrp="1"/>
          </p:cNvSpPr>
          <p:nvPr>
            <p:ph type="ftr" sz="quarter" idx="11"/>
          </p:nvPr>
        </p:nvSpPr>
        <p:spPr/>
        <p:txBody>
          <a:bodyPr/>
          <a:lstStyle>
            <a:lvl1pPr>
              <a:defRPr/>
            </a:lvl1pPr>
          </a:lstStyle>
          <a:p>
            <a:endParaRPr lang="en-US"/>
          </a:p>
        </p:txBody>
      </p:sp>
      <p:sp>
        <p:nvSpPr>
          <p:cNvPr id="4" name="3 Marcador de número de diapositiva"/>
          <p:cNvSpPr>
            <a:spLocks noGrp="1"/>
          </p:cNvSpPr>
          <p:nvPr>
            <p:ph type="sldNum" sz="quarter" idx="12"/>
          </p:nvPr>
        </p:nvSpPr>
        <p:spPr/>
        <p:txBody>
          <a:bodyPr/>
          <a:lstStyle>
            <a:lvl1pPr>
              <a:defRPr/>
            </a:lvl1pPr>
          </a:lstStyle>
          <a:p>
            <a:fld id="{1A3A35B9-8701-4461-9B3E-02EF6D7B09B6}" type="slidenum">
              <a:rPr lang="en-US"/>
              <a:pPr/>
              <a:t>‹Nº›</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2023E888-19B8-43FB-84DE-177A52D4C4F6}" type="slidenum">
              <a:rPr lang="en-US"/>
              <a:pPr/>
              <a:t>‹Nº›</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583798F5-13DF-4CEB-AB14-57718DC32801}" type="slidenum">
              <a:rPr lang="en-US"/>
              <a:pPr/>
              <a:t>‹Nº›</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01C72ED8-88B5-47B6-AD3E-E48C5CE4F59B}" type="slidenum">
              <a:rPr lang="en-US"/>
              <a:pPr/>
              <a:t>‹Nº›</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48463" y="244475"/>
            <a:ext cx="2097087"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44475"/>
            <a:ext cx="6138863"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5930FEFB-4E0F-48C7-9EDA-8E733B229060}" type="slidenum">
              <a:rPr lang="en-US"/>
              <a:pPr/>
              <a:t>‹Nº›</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47106" name="Rectangle 2"/>
          <p:cNvSpPr>
            <a:spLocks noGrp="1" noChangeArrowheads="1"/>
          </p:cNvSpPr>
          <p:nvPr>
            <p:ph type="ctrTitle" sz="quarter"/>
          </p:nvPr>
        </p:nvSpPr>
        <p:spPr>
          <a:xfrm>
            <a:off x="685800" y="1676400"/>
            <a:ext cx="7772400" cy="1828800"/>
          </a:xfrm>
        </p:spPr>
        <p:txBody>
          <a:bodyPr/>
          <a:lstStyle>
            <a:lvl1pPr>
              <a:defRPr/>
            </a:lvl1pPr>
          </a:lstStyle>
          <a:p>
            <a:r>
              <a:rPr lang="en-US"/>
              <a:t>Click to edit Master title style</a:t>
            </a:r>
          </a:p>
        </p:txBody>
      </p:sp>
      <p:sp>
        <p:nvSpPr>
          <p:cNvPr id="47107"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7108" name="Rectangle 4"/>
          <p:cNvSpPr>
            <a:spLocks noGrp="1" noChangeArrowheads="1"/>
          </p:cNvSpPr>
          <p:nvPr>
            <p:ph type="dt" sz="quarter" idx="2"/>
          </p:nvPr>
        </p:nvSpPr>
        <p:spPr/>
        <p:txBody>
          <a:bodyPr/>
          <a:lstStyle>
            <a:lvl1pPr>
              <a:defRPr/>
            </a:lvl1pPr>
          </a:lstStyle>
          <a:p>
            <a:endParaRPr lang="en-US"/>
          </a:p>
        </p:txBody>
      </p:sp>
      <p:sp>
        <p:nvSpPr>
          <p:cNvPr id="47109" name="Rectangle 5"/>
          <p:cNvSpPr>
            <a:spLocks noGrp="1" noChangeArrowheads="1"/>
          </p:cNvSpPr>
          <p:nvPr>
            <p:ph type="ftr" sz="quarter" idx="3"/>
          </p:nvPr>
        </p:nvSpPr>
        <p:spPr/>
        <p:txBody>
          <a:bodyPr/>
          <a:lstStyle>
            <a:lvl1pPr>
              <a:defRPr/>
            </a:lvl1pPr>
          </a:lstStyle>
          <a:p>
            <a:endParaRPr lang="en-US"/>
          </a:p>
        </p:txBody>
      </p:sp>
      <p:sp>
        <p:nvSpPr>
          <p:cNvPr id="47110" name="Rectangle 6"/>
          <p:cNvSpPr>
            <a:spLocks noGrp="1" noChangeArrowheads="1"/>
          </p:cNvSpPr>
          <p:nvPr>
            <p:ph type="sldNum" sz="quarter" idx="4"/>
          </p:nvPr>
        </p:nvSpPr>
        <p:spPr/>
        <p:txBody>
          <a:bodyPr/>
          <a:lstStyle>
            <a:lvl1pPr>
              <a:defRPr/>
            </a:lvl1pPr>
          </a:lstStyle>
          <a:p>
            <a:fld id="{67E1F010-29F7-4319-83DF-0A9EDD593ACB}" type="slidenum">
              <a:rPr lang="en-US"/>
              <a:pPr/>
              <a:t>‹Nº›</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D7550BE7-207E-496E-B599-465C042808D9}" type="slidenum">
              <a:rPr lang="en-US"/>
              <a:pPr/>
              <a:t>‹Nº›</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CC4DF509-4152-4044-9D2A-0902417031B2}" type="slidenum">
              <a:rPr lang="en-US"/>
              <a:pPr/>
              <a:t>‹Nº›</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58612F73-BB49-48C8-B514-086FD207166B}" type="slidenum">
              <a:rPr lang="en-US"/>
              <a:pPr/>
              <a:t>‹Nº›</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lvl1pPr>
              <a:defRPr/>
            </a:lvl1pPr>
          </a:lstStyle>
          <a:p>
            <a:endParaRPr lang="en-US"/>
          </a:p>
        </p:txBody>
      </p:sp>
      <p:sp>
        <p:nvSpPr>
          <p:cNvPr id="8" name="7 Marcador de pie de página"/>
          <p:cNvSpPr>
            <a:spLocks noGrp="1"/>
          </p:cNvSpPr>
          <p:nvPr>
            <p:ph type="ftr" sz="quarter" idx="11"/>
          </p:nvPr>
        </p:nvSpPr>
        <p:spPr/>
        <p:txBody>
          <a:bodyPr/>
          <a:lstStyle>
            <a:lvl1pPr>
              <a:defRPr/>
            </a:lvl1pPr>
          </a:lstStyle>
          <a:p>
            <a:endParaRPr lang="en-US"/>
          </a:p>
        </p:txBody>
      </p:sp>
      <p:sp>
        <p:nvSpPr>
          <p:cNvPr id="9" name="8 Marcador de número de diapositiva"/>
          <p:cNvSpPr>
            <a:spLocks noGrp="1"/>
          </p:cNvSpPr>
          <p:nvPr>
            <p:ph type="sldNum" sz="quarter" idx="12"/>
          </p:nvPr>
        </p:nvSpPr>
        <p:spPr/>
        <p:txBody>
          <a:bodyPr/>
          <a:lstStyle>
            <a:lvl1pPr>
              <a:defRPr/>
            </a:lvl1pPr>
          </a:lstStyle>
          <a:p>
            <a:fld id="{3BD1552B-E0B9-4C36-8013-C538D19BEA97}" type="slidenum">
              <a:rPr lang="en-US"/>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A2D55EB4-6B38-4139-8D4F-23B0A1DC4CA7}" type="slidenum">
              <a:rPr lang="en-US"/>
              <a:pPr/>
              <a:t>‹Nº›</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lvl1pPr>
              <a:defRPr/>
            </a:lvl1pPr>
          </a:lstStyle>
          <a:p>
            <a:endParaRPr lang="en-US"/>
          </a:p>
        </p:txBody>
      </p:sp>
      <p:sp>
        <p:nvSpPr>
          <p:cNvPr id="4" name="3 Marcador de pie de página"/>
          <p:cNvSpPr>
            <a:spLocks noGrp="1"/>
          </p:cNvSpPr>
          <p:nvPr>
            <p:ph type="ftr" sz="quarter" idx="11"/>
          </p:nvPr>
        </p:nvSpPr>
        <p:spPr/>
        <p:txBody>
          <a:bodyPr/>
          <a:lstStyle>
            <a:lvl1pPr>
              <a:defRPr/>
            </a:lvl1pPr>
          </a:lstStyle>
          <a:p>
            <a:endParaRPr lang="en-US"/>
          </a:p>
        </p:txBody>
      </p:sp>
      <p:sp>
        <p:nvSpPr>
          <p:cNvPr id="5" name="4 Marcador de número de diapositiva"/>
          <p:cNvSpPr>
            <a:spLocks noGrp="1"/>
          </p:cNvSpPr>
          <p:nvPr>
            <p:ph type="sldNum" sz="quarter" idx="12"/>
          </p:nvPr>
        </p:nvSpPr>
        <p:spPr/>
        <p:txBody>
          <a:bodyPr/>
          <a:lstStyle>
            <a:lvl1pPr>
              <a:defRPr/>
            </a:lvl1pPr>
          </a:lstStyle>
          <a:p>
            <a:fld id="{4B927C67-1946-4EDC-9E8A-7DE40A9206D4}" type="slidenum">
              <a:rPr lang="en-US"/>
              <a:pPr/>
              <a:t>‹Nº›</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n-US"/>
          </a:p>
        </p:txBody>
      </p:sp>
      <p:sp>
        <p:nvSpPr>
          <p:cNvPr id="3" name="2 Marcador de pie de página"/>
          <p:cNvSpPr>
            <a:spLocks noGrp="1"/>
          </p:cNvSpPr>
          <p:nvPr>
            <p:ph type="ftr" sz="quarter" idx="11"/>
          </p:nvPr>
        </p:nvSpPr>
        <p:spPr/>
        <p:txBody>
          <a:bodyPr/>
          <a:lstStyle>
            <a:lvl1pPr>
              <a:defRPr/>
            </a:lvl1pPr>
          </a:lstStyle>
          <a:p>
            <a:endParaRPr lang="en-US"/>
          </a:p>
        </p:txBody>
      </p:sp>
      <p:sp>
        <p:nvSpPr>
          <p:cNvPr id="4" name="3 Marcador de número de diapositiva"/>
          <p:cNvSpPr>
            <a:spLocks noGrp="1"/>
          </p:cNvSpPr>
          <p:nvPr>
            <p:ph type="sldNum" sz="quarter" idx="12"/>
          </p:nvPr>
        </p:nvSpPr>
        <p:spPr/>
        <p:txBody>
          <a:bodyPr/>
          <a:lstStyle>
            <a:lvl1pPr>
              <a:defRPr/>
            </a:lvl1pPr>
          </a:lstStyle>
          <a:p>
            <a:fld id="{9BF853CA-BADB-43E4-ABCF-570613BBB1C9}" type="slidenum">
              <a:rPr lang="en-US"/>
              <a:pPr/>
              <a:t>‹Nº›</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42FCC123-E4AE-406D-B7DB-1468A686C09E}" type="slidenum">
              <a:rPr lang="en-US"/>
              <a:pPr/>
              <a:t>‹Nº›</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D7203BCF-4821-4BDA-85A0-9F19571415F1}" type="slidenum">
              <a:rPr lang="en-US"/>
              <a:pPr/>
              <a:t>‹Nº›</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310C4453-D4FF-46CF-8416-6F402A753909}" type="slidenum">
              <a:rPr lang="en-US"/>
              <a:pPr/>
              <a:t>‹Nº›</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381000"/>
            <a:ext cx="2057400" cy="5715000"/>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381000"/>
            <a:ext cx="6019800" cy="57150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CE6971FB-B295-4041-9FCA-11453DA86D88}" type="slidenum">
              <a:rPr lang="en-US"/>
              <a:pPr/>
              <a:t>‹Nº›</a:t>
            </a:fld>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51202" name="Group 2"/>
          <p:cNvGrpSpPr>
            <a:grpSpLocks/>
          </p:cNvGrpSpPr>
          <p:nvPr/>
        </p:nvGrpSpPr>
        <p:grpSpPr bwMode="auto">
          <a:xfrm>
            <a:off x="0" y="0"/>
            <a:ext cx="9142413" cy="6856413"/>
            <a:chOff x="0" y="0"/>
            <a:chExt cx="5759" cy="4319"/>
          </a:xfrm>
        </p:grpSpPr>
        <p:sp>
          <p:nvSpPr>
            <p:cNvPr id="51203" name="Freeform 3"/>
            <p:cNvSpPr>
              <a:spLocks/>
            </p:cNvSpPr>
            <p:nvPr/>
          </p:nvSpPr>
          <p:spPr bwMode="hidden">
            <a:xfrm>
              <a:off x="0" y="0"/>
              <a:ext cx="5758" cy="1043"/>
            </a:xfrm>
            <a:custGeom>
              <a:avLst/>
              <a:gdLst/>
              <a:ahLst/>
              <a:cxnLst>
                <a:cxn ang="0">
                  <a:pos x="5740" y="1043"/>
                </a:cxn>
                <a:cxn ang="0">
                  <a:pos x="0" y="1043"/>
                </a:cxn>
                <a:cxn ang="0">
                  <a:pos x="0" y="0"/>
                </a:cxn>
                <a:cxn ang="0">
                  <a:pos x="5740" y="0"/>
                </a:cxn>
                <a:cxn ang="0">
                  <a:pos x="5740" y="1043"/>
                </a:cxn>
                <a:cxn ang="0">
                  <a:pos x="5740" y="1043"/>
                </a:cxn>
              </a:cxnLst>
              <a:rect l="0" t="0" r="r" b="b"/>
              <a:pathLst>
                <a:path w="5740" h="1043">
                  <a:moveTo>
                    <a:pt x="5740" y="1043"/>
                  </a:moveTo>
                  <a:lnTo>
                    <a:pt x="0" y="1043"/>
                  </a:lnTo>
                  <a:lnTo>
                    <a:pt x="0" y="0"/>
                  </a:lnTo>
                  <a:lnTo>
                    <a:pt x="5740" y="0"/>
                  </a:lnTo>
                  <a:lnTo>
                    <a:pt x="5740" y="1043"/>
                  </a:lnTo>
                  <a:lnTo>
                    <a:pt x="5740" y="1043"/>
                  </a:lnTo>
                  <a:close/>
                </a:path>
              </a:pathLst>
            </a:custGeom>
            <a:gradFill rotWithShape="0">
              <a:gsLst>
                <a:gs pos="0">
                  <a:schemeClr val="bg1"/>
                </a:gs>
                <a:gs pos="100000">
                  <a:schemeClr val="bg1">
                    <a:gamma/>
                    <a:shade val="69804"/>
                    <a:invGamma/>
                  </a:schemeClr>
                </a:gs>
              </a:gsLst>
              <a:lin ang="5400000" scaled="1"/>
            </a:gradFill>
            <a:ln w="9525">
              <a:noFill/>
              <a:round/>
              <a:headEnd/>
              <a:tailEnd/>
            </a:ln>
          </p:spPr>
          <p:txBody>
            <a:bodyPr/>
            <a:lstStyle/>
            <a:p>
              <a:endParaRPr lang="es-MX"/>
            </a:p>
          </p:txBody>
        </p:sp>
        <p:grpSp>
          <p:nvGrpSpPr>
            <p:cNvPr id="51204" name="Group 4"/>
            <p:cNvGrpSpPr>
              <a:grpSpLocks/>
            </p:cNvGrpSpPr>
            <p:nvPr userDrawn="1"/>
          </p:nvGrpSpPr>
          <p:grpSpPr bwMode="auto">
            <a:xfrm>
              <a:off x="0" y="0"/>
              <a:ext cx="5759" cy="4319"/>
              <a:chOff x="0" y="0"/>
              <a:chExt cx="5759" cy="4319"/>
            </a:xfrm>
          </p:grpSpPr>
          <p:sp>
            <p:nvSpPr>
              <p:cNvPr id="51205" name="Freeform 5"/>
              <p:cNvSpPr>
                <a:spLocks/>
              </p:cNvSpPr>
              <p:nvPr/>
            </p:nvSpPr>
            <p:spPr bwMode="hidden">
              <a:xfrm>
                <a:off x="1" y="1040"/>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endParaRPr lang="es-MX"/>
              </a:p>
            </p:txBody>
          </p:sp>
          <p:sp>
            <p:nvSpPr>
              <p:cNvPr id="51206" name="Freeform 6"/>
              <p:cNvSpPr>
                <a:spLocks/>
              </p:cNvSpPr>
              <p:nvPr/>
            </p:nvSpPr>
            <p:spPr bwMode="hidden">
              <a:xfrm>
                <a:off x="0" y="3988"/>
                <a:ext cx="5758" cy="42"/>
              </a:xfrm>
              <a:custGeom>
                <a:avLst/>
                <a:gdLst/>
                <a:ahLst/>
                <a:cxnLst>
                  <a:cxn ang="0">
                    <a:pos x="0" y="42"/>
                  </a:cxn>
                  <a:cxn ang="0">
                    <a:pos x="5740" y="42"/>
                  </a:cxn>
                  <a:cxn ang="0">
                    <a:pos x="5740" y="0"/>
                  </a:cxn>
                  <a:cxn ang="0">
                    <a:pos x="0" y="0"/>
                  </a:cxn>
                  <a:cxn ang="0">
                    <a:pos x="0" y="42"/>
                  </a:cxn>
                  <a:cxn ang="0">
                    <a:pos x="0" y="42"/>
                  </a:cxn>
                </a:cxnLst>
                <a:rect l="0" t="0" r="r" b="b"/>
                <a:pathLst>
                  <a:path w="5740" h="42">
                    <a:moveTo>
                      <a:pt x="0" y="42"/>
                    </a:moveTo>
                    <a:lnTo>
                      <a:pt x="5740" y="42"/>
                    </a:lnTo>
                    <a:lnTo>
                      <a:pt x="5740" y="0"/>
                    </a:lnTo>
                    <a:lnTo>
                      <a:pt x="0" y="0"/>
                    </a:lnTo>
                    <a:lnTo>
                      <a:pt x="0" y="42"/>
                    </a:lnTo>
                    <a:lnTo>
                      <a:pt x="0" y="42"/>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endParaRPr lang="es-MX"/>
              </a:p>
            </p:txBody>
          </p:sp>
          <p:sp>
            <p:nvSpPr>
              <p:cNvPr id="51207" name="Freeform 7"/>
              <p:cNvSpPr>
                <a:spLocks/>
              </p:cNvSpPr>
              <p:nvPr/>
            </p:nvSpPr>
            <p:spPr bwMode="hidden">
              <a:xfrm>
                <a:off x="0" y="3665"/>
                <a:ext cx="5758" cy="30"/>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endParaRPr lang="es-MX"/>
              </a:p>
            </p:txBody>
          </p:sp>
          <p:sp>
            <p:nvSpPr>
              <p:cNvPr id="51208" name="Freeform 8"/>
              <p:cNvSpPr>
                <a:spLocks/>
              </p:cNvSpPr>
              <p:nvPr/>
            </p:nvSpPr>
            <p:spPr bwMode="hidden">
              <a:xfrm>
                <a:off x="0" y="3364"/>
                <a:ext cx="5758" cy="30"/>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0980"/>
                      <a:invGamma/>
                    </a:schemeClr>
                  </a:gs>
                  <a:gs pos="100000">
                    <a:schemeClr val="bg2"/>
                  </a:gs>
                </a:gsLst>
                <a:lin ang="5400000" scaled="1"/>
              </a:gradFill>
              <a:ln w="9525">
                <a:noFill/>
                <a:round/>
                <a:headEnd/>
                <a:tailEnd/>
              </a:ln>
            </p:spPr>
            <p:txBody>
              <a:bodyPr/>
              <a:lstStyle/>
              <a:p>
                <a:endParaRPr lang="es-MX"/>
              </a:p>
            </p:txBody>
          </p:sp>
          <p:sp>
            <p:nvSpPr>
              <p:cNvPr id="51209" name="Freeform 9"/>
              <p:cNvSpPr>
                <a:spLocks/>
              </p:cNvSpPr>
              <p:nvPr/>
            </p:nvSpPr>
            <p:spPr bwMode="hidden">
              <a:xfrm>
                <a:off x="0" y="3105"/>
                <a:ext cx="5758" cy="31"/>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0980"/>
                      <a:invGamma/>
                    </a:schemeClr>
                  </a:gs>
                  <a:gs pos="100000">
                    <a:schemeClr val="bg2"/>
                  </a:gs>
                </a:gsLst>
                <a:lin ang="5400000" scaled="1"/>
              </a:gradFill>
              <a:ln w="9525">
                <a:noFill/>
                <a:round/>
                <a:headEnd/>
                <a:tailEnd/>
              </a:ln>
            </p:spPr>
            <p:txBody>
              <a:bodyPr/>
              <a:lstStyle/>
              <a:p>
                <a:endParaRPr lang="es-MX"/>
              </a:p>
            </p:txBody>
          </p:sp>
          <p:sp>
            <p:nvSpPr>
              <p:cNvPr id="51210" name="Freeform 10"/>
              <p:cNvSpPr>
                <a:spLocks/>
              </p:cNvSpPr>
              <p:nvPr/>
            </p:nvSpPr>
            <p:spPr bwMode="hidden">
              <a:xfrm>
                <a:off x="0" y="2859"/>
                <a:ext cx="5758" cy="36"/>
              </a:xfrm>
              <a:custGeom>
                <a:avLst/>
                <a:gdLst/>
                <a:ahLst/>
                <a:cxnLst>
                  <a:cxn ang="0">
                    <a:pos x="5740" y="0"/>
                  </a:cxn>
                  <a:cxn ang="0">
                    <a:pos x="0" y="0"/>
                  </a:cxn>
                  <a:cxn ang="0">
                    <a:pos x="0" y="36"/>
                  </a:cxn>
                  <a:cxn ang="0">
                    <a:pos x="5740" y="36"/>
                  </a:cxn>
                  <a:cxn ang="0">
                    <a:pos x="5740" y="0"/>
                  </a:cxn>
                  <a:cxn ang="0">
                    <a:pos x="5740" y="0"/>
                  </a:cxn>
                </a:cxnLst>
                <a:rect l="0" t="0" r="r" b="b"/>
                <a:pathLst>
                  <a:path w="5740" h="36">
                    <a:moveTo>
                      <a:pt x="5740" y="0"/>
                    </a:moveTo>
                    <a:lnTo>
                      <a:pt x="0" y="0"/>
                    </a:lnTo>
                    <a:lnTo>
                      <a:pt x="0" y="36"/>
                    </a:lnTo>
                    <a:lnTo>
                      <a:pt x="5740" y="36"/>
                    </a:lnTo>
                    <a:lnTo>
                      <a:pt x="5740" y="0"/>
                    </a:lnTo>
                    <a:lnTo>
                      <a:pt x="5740" y="0"/>
                    </a:lnTo>
                    <a:close/>
                  </a:path>
                </a:pathLst>
              </a:custGeom>
              <a:gradFill rotWithShape="0">
                <a:gsLst>
                  <a:gs pos="0">
                    <a:schemeClr val="bg2">
                      <a:gamma/>
                      <a:shade val="87843"/>
                      <a:invGamma/>
                    </a:schemeClr>
                  </a:gs>
                  <a:gs pos="100000">
                    <a:schemeClr val="bg2"/>
                  </a:gs>
                </a:gsLst>
                <a:lin ang="5400000" scaled="1"/>
              </a:gradFill>
              <a:ln w="9525">
                <a:noFill/>
                <a:round/>
                <a:headEnd/>
                <a:tailEnd/>
              </a:ln>
            </p:spPr>
            <p:txBody>
              <a:bodyPr/>
              <a:lstStyle/>
              <a:p>
                <a:endParaRPr lang="es-MX"/>
              </a:p>
            </p:txBody>
          </p:sp>
          <p:sp>
            <p:nvSpPr>
              <p:cNvPr id="51211" name="Freeform 11"/>
              <p:cNvSpPr>
                <a:spLocks/>
              </p:cNvSpPr>
              <p:nvPr/>
            </p:nvSpPr>
            <p:spPr bwMode="hidden">
              <a:xfrm>
                <a:off x="0" y="2644"/>
                <a:ext cx="5758" cy="30"/>
              </a:xfrm>
              <a:custGeom>
                <a:avLst/>
                <a:gdLst/>
                <a:ahLst/>
                <a:cxnLst>
                  <a:cxn ang="0">
                    <a:pos x="5740" y="0"/>
                  </a:cxn>
                  <a:cxn ang="0">
                    <a:pos x="0" y="0"/>
                  </a:cxn>
                  <a:cxn ang="0">
                    <a:pos x="0" y="30"/>
                  </a:cxn>
                  <a:cxn ang="0">
                    <a:pos x="5740" y="30"/>
                  </a:cxn>
                  <a:cxn ang="0">
                    <a:pos x="5740" y="0"/>
                  </a:cxn>
                  <a:cxn ang="0">
                    <a:pos x="5740" y="0"/>
                  </a:cxn>
                </a:cxnLst>
                <a:rect l="0" t="0" r="r" b="b"/>
                <a:pathLst>
                  <a:path w="5740" h="30">
                    <a:moveTo>
                      <a:pt x="5740" y="0"/>
                    </a:moveTo>
                    <a:lnTo>
                      <a:pt x="0" y="0"/>
                    </a:lnTo>
                    <a:lnTo>
                      <a:pt x="0" y="30"/>
                    </a:lnTo>
                    <a:lnTo>
                      <a:pt x="5740" y="30"/>
                    </a:lnTo>
                    <a:lnTo>
                      <a:pt x="5740" y="0"/>
                    </a:lnTo>
                    <a:lnTo>
                      <a:pt x="5740" y="0"/>
                    </a:lnTo>
                    <a:close/>
                  </a:path>
                </a:pathLst>
              </a:custGeom>
              <a:gradFill rotWithShape="0">
                <a:gsLst>
                  <a:gs pos="0">
                    <a:schemeClr val="bg2">
                      <a:gamma/>
                      <a:shade val="87843"/>
                      <a:invGamma/>
                    </a:schemeClr>
                  </a:gs>
                  <a:gs pos="100000">
                    <a:schemeClr val="bg2"/>
                  </a:gs>
                </a:gsLst>
                <a:lin ang="5400000" scaled="1"/>
              </a:gradFill>
              <a:ln w="9525">
                <a:noFill/>
                <a:round/>
                <a:headEnd/>
                <a:tailEnd/>
              </a:ln>
            </p:spPr>
            <p:txBody>
              <a:bodyPr/>
              <a:lstStyle/>
              <a:p>
                <a:endParaRPr lang="es-MX"/>
              </a:p>
            </p:txBody>
          </p:sp>
          <p:sp>
            <p:nvSpPr>
              <p:cNvPr id="51212" name="Freeform 12"/>
              <p:cNvSpPr>
                <a:spLocks/>
              </p:cNvSpPr>
              <p:nvPr/>
            </p:nvSpPr>
            <p:spPr bwMode="hidden">
              <a:xfrm>
                <a:off x="0" y="2433"/>
                <a:ext cx="5758" cy="36"/>
              </a:xfrm>
              <a:custGeom>
                <a:avLst/>
                <a:gdLst/>
                <a:ahLst/>
                <a:cxnLst>
                  <a:cxn ang="0">
                    <a:pos x="5740" y="0"/>
                  </a:cxn>
                  <a:cxn ang="0">
                    <a:pos x="0" y="0"/>
                  </a:cxn>
                  <a:cxn ang="0">
                    <a:pos x="0" y="36"/>
                  </a:cxn>
                  <a:cxn ang="0">
                    <a:pos x="5740" y="36"/>
                  </a:cxn>
                  <a:cxn ang="0">
                    <a:pos x="5740" y="0"/>
                  </a:cxn>
                  <a:cxn ang="0">
                    <a:pos x="5740" y="0"/>
                  </a:cxn>
                </a:cxnLst>
                <a:rect l="0" t="0" r="r" b="b"/>
                <a:pathLst>
                  <a:path w="5740" h="36">
                    <a:moveTo>
                      <a:pt x="5740" y="0"/>
                    </a:moveTo>
                    <a:lnTo>
                      <a:pt x="0" y="0"/>
                    </a:lnTo>
                    <a:lnTo>
                      <a:pt x="0" y="36"/>
                    </a:lnTo>
                    <a:lnTo>
                      <a:pt x="5740" y="36"/>
                    </a:lnTo>
                    <a:lnTo>
                      <a:pt x="5740" y="0"/>
                    </a:lnTo>
                    <a:lnTo>
                      <a:pt x="5740" y="0"/>
                    </a:lnTo>
                    <a:close/>
                  </a:path>
                </a:pathLst>
              </a:custGeom>
              <a:gradFill rotWithShape="0">
                <a:gsLst>
                  <a:gs pos="0">
                    <a:schemeClr val="bg2">
                      <a:gamma/>
                      <a:shade val="84706"/>
                      <a:invGamma/>
                    </a:schemeClr>
                  </a:gs>
                  <a:gs pos="100000">
                    <a:schemeClr val="bg2"/>
                  </a:gs>
                </a:gsLst>
                <a:lin ang="5400000" scaled="1"/>
              </a:gradFill>
              <a:ln w="9525">
                <a:noFill/>
                <a:round/>
                <a:headEnd/>
                <a:tailEnd/>
              </a:ln>
            </p:spPr>
            <p:txBody>
              <a:bodyPr/>
              <a:lstStyle/>
              <a:p>
                <a:endParaRPr lang="es-MX"/>
              </a:p>
            </p:txBody>
          </p:sp>
          <p:sp>
            <p:nvSpPr>
              <p:cNvPr id="51213" name="Freeform 13"/>
              <p:cNvSpPr>
                <a:spLocks/>
              </p:cNvSpPr>
              <p:nvPr/>
            </p:nvSpPr>
            <p:spPr bwMode="hidden">
              <a:xfrm>
                <a:off x="0" y="2259"/>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4706"/>
                      <a:invGamma/>
                    </a:schemeClr>
                  </a:gs>
                  <a:gs pos="100000">
                    <a:schemeClr val="bg2"/>
                  </a:gs>
                </a:gsLst>
                <a:lin ang="5400000" scaled="1"/>
              </a:gradFill>
              <a:ln w="9525">
                <a:noFill/>
                <a:round/>
                <a:headEnd/>
                <a:tailEnd/>
              </a:ln>
            </p:spPr>
            <p:txBody>
              <a:bodyPr/>
              <a:lstStyle/>
              <a:p>
                <a:endParaRPr lang="es-MX"/>
              </a:p>
            </p:txBody>
          </p:sp>
          <p:sp>
            <p:nvSpPr>
              <p:cNvPr id="51214" name="Freeform 14"/>
              <p:cNvSpPr>
                <a:spLocks/>
              </p:cNvSpPr>
              <p:nvPr/>
            </p:nvSpPr>
            <p:spPr bwMode="hidden">
              <a:xfrm>
                <a:off x="0" y="2090"/>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endParaRPr lang="es-MX"/>
              </a:p>
            </p:txBody>
          </p:sp>
          <p:sp>
            <p:nvSpPr>
              <p:cNvPr id="51215" name="Freeform 15"/>
              <p:cNvSpPr>
                <a:spLocks/>
              </p:cNvSpPr>
              <p:nvPr/>
            </p:nvSpPr>
            <p:spPr bwMode="hidden">
              <a:xfrm>
                <a:off x="0" y="1928"/>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s-MX"/>
              </a:p>
            </p:txBody>
          </p:sp>
          <p:sp>
            <p:nvSpPr>
              <p:cNvPr id="51216" name="Freeform 16"/>
              <p:cNvSpPr>
                <a:spLocks/>
              </p:cNvSpPr>
              <p:nvPr/>
            </p:nvSpPr>
            <p:spPr bwMode="hidden">
              <a:xfrm>
                <a:off x="0" y="1645"/>
                <a:ext cx="5758" cy="12"/>
              </a:xfrm>
              <a:custGeom>
                <a:avLst/>
                <a:gdLst/>
                <a:ahLst/>
                <a:cxnLst>
                  <a:cxn ang="0">
                    <a:pos x="5740" y="0"/>
                  </a:cxn>
                  <a:cxn ang="0">
                    <a:pos x="0" y="0"/>
                  </a:cxn>
                  <a:cxn ang="0">
                    <a:pos x="0" y="12"/>
                  </a:cxn>
                  <a:cxn ang="0">
                    <a:pos x="5740" y="12"/>
                  </a:cxn>
                  <a:cxn ang="0">
                    <a:pos x="5740" y="0"/>
                  </a:cxn>
                  <a:cxn ang="0">
                    <a:pos x="5740" y="0"/>
                  </a:cxn>
                </a:cxnLst>
                <a:rect l="0" t="0" r="r" b="b"/>
                <a:pathLst>
                  <a:path w="5740" h="12">
                    <a:moveTo>
                      <a:pt x="5740" y="0"/>
                    </a:moveTo>
                    <a:lnTo>
                      <a:pt x="0" y="0"/>
                    </a:lnTo>
                    <a:lnTo>
                      <a:pt x="0" y="12"/>
                    </a:lnTo>
                    <a:lnTo>
                      <a:pt x="5740" y="12"/>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s-MX"/>
              </a:p>
            </p:txBody>
          </p:sp>
          <p:sp>
            <p:nvSpPr>
              <p:cNvPr id="51217" name="Freeform 17"/>
              <p:cNvSpPr>
                <a:spLocks/>
              </p:cNvSpPr>
              <p:nvPr/>
            </p:nvSpPr>
            <p:spPr bwMode="hidden">
              <a:xfrm>
                <a:off x="0" y="1778"/>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s-MX"/>
              </a:p>
            </p:txBody>
          </p:sp>
          <p:sp>
            <p:nvSpPr>
              <p:cNvPr id="51218" name="Freeform 18"/>
              <p:cNvSpPr>
                <a:spLocks/>
              </p:cNvSpPr>
              <p:nvPr/>
            </p:nvSpPr>
            <p:spPr bwMode="hidden">
              <a:xfrm>
                <a:off x="0" y="1520"/>
                <a:ext cx="5758" cy="12"/>
              </a:xfrm>
              <a:custGeom>
                <a:avLst/>
                <a:gdLst/>
                <a:ahLst/>
                <a:cxnLst>
                  <a:cxn ang="0">
                    <a:pos x="5740" y="0"/>
                  </a:cxn>
                  <a:cxn ang="0">
                    <a:pos x="0" y="0"/>
                  </a:cxn>
                  <a:cxn ang="0">
                    <a:pos x="0" y="12"/>
                  </a:cxn>
                  <a:cxn ang="0">
                    <a:pos x="5740" y="12"/>
                  </a:cxn>
                  <a:cxn ang="0">
                    <a:pos x="5740" y="0"/>
                  </a:cxn>
                  <a:cxn ang="0">
                    <a:pos x="5740" y="0"/>
                  </a:cxn>
                </a:cxnLst>
                <a:rect l="0" t="0" r="r" b="b"/>
                <a:pathLst>
                  <a:path w="5740" h="12">
                    <a:moveTo>
                      <a:pt x="5740" y="0"/>
                    </a:moveTo>
                    <a:lnTo>
                      <a:pt x="0" y="0"/>
                    </a:lnTo>
                    <a:lnTo>
                      <a:pt x="0" y="12"/>
                    </a:lnTo>
                    <a:lnTo>
                      <a:pt x="5740" y="12"/>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s-MX"/>
              </a:p>
            </p:txBody>
          </p:sp>
          <p:sp>
            <p:nvSpPr>
              <p:cNvPr id="51219" name="Freeform 19"/>
              <p:cNvSpPr>
                <a:spLocks/>
              </p:cNvSpPr>
              <p:nvPr/>
            </p:nvSpPr>
            <p:spPr bwMode="hidden">
              <a:xfrm>
                <a:off x="0" y="1394"/>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s-MX"/>
              </a:p>
            </p:txBody>
          </p:sp>
          <p:sp>
            <p:nvSpPr>
              <p:cNvPr id="51220" name="Freeform 20"/>
              <p:cNvSpPr>
                <a:spLocks/>
              </p:cNvSpPr>
              <p:nvPr/>
            </p:nvSpPr>
            <p:spPr bwMode="hidden">
              <a:xfrm>
                <a:off x="0" y="1280"/>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s-MX"/>
              </a:p>
            </p:txBody>
          </p:sp>
          <p:sp>
            <p:nvSpPr>
              <p:cNvPr id="51221" name="Freeform 21"/>
              <p:cNvSpPr>
                <a:spLocks/>
              </p:cNvSpPr>
              <p:nvPr/>
            </p:nvSpPr>
            <p:spPr bwMode="hidden">
              <a:xfrm>
                <a:off x="0" y="1177"/>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s-MX"/>
              </a:p>
            </p:txBody>
          </p:sp>
          <p:sp>
            <p:nvSpPr>
              <p:cNvPr id="51222" name="Freeform 22"/>
              <p:cNvSpPr>
                <a:spLocks/>
              </p:cNvSpPr>
              <p:nvPr/>
            </p:nvSpPr>
            <p:spPr bwMode="hidden">
              <a:xfrm>
                <a:off x="0" y="24"/>
                <a:ext cx="5758" cy="30"/>
              </a:xfrm>
              <a:custGeom>
                <a:avLst/>
                <a:gdLst/>
                <a:ahLst/>
                <a:cxnLst>
                  <a:cxn ang="0">
                    <a:pos x="5740" y="0"/>
                  </a:cxn>
                  <a:cxn ang="0">
                    <a:pos x="0" y="0"/>
                  </a:cxn>
                  <a:cxn ang="0">
                    <a:pos x="0" y="30"/>
                  </a:cxn>
                  <a:cxn ang="0">
                    <a:pos x="5740" y="30"/>
                  </a:cxn>
                  <a:cxn ang="0">
                    <a:pos x="5740" y="0"/>
                  </a:cxn>
                  <a:cxn ang="0">
                    <a:pos x="5740" y="0"/>
                  </a:cxn>
                </a:cxnLst>
                <a:rect l="0" t="0" r="r" b="b"/>
                <a:pathLst>
                  <a:path w="5740" h="30">
                    <a:moveTo>
                      <a:pt x="5740" y="0"/>
                    </a:moveTo>
                    <a:lnTo>
                      <a:pt x="0" y="0"/>
                    </a:lnTo>
                    <a:lnTo>
                      <a:pt x="0" y="30"/>
                    </a:lnTo>
                    <a:lnTo>
                      <a:pt x="5740" y="30"/>
                    </a:lnTo>
                    <a:lnTo>
                      <a:pt x="5740" y="0"/>
                    </a:lnTo>
                    <a:lnTo>
                      <a:pt x="5740" y="0"/>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endParaRPr lang="es-MX"/>
              </a:p>
            </p:txBody>
          </p:sp>
          <p:sp>
            <p:nvSpPr>
              <p:cNvPr id="51223" name="Freeform 23"/>
              <p:cNvSpPr>
                <a:spLocks/>
              </p:cNvSpPr>
              <p:nvPr/>
            </p:nvSpPr>
            <p:spPr bwMode="hidden">
              <a:xfrm>
                <a:off x="0" y="186"/>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endParaRPr lang="es-MX"/>
              </a:p>
            </p:txBody>
          </p:sp>
          <p:sp>
            <p:nvSpPr>
              <p:cNvPr id="51224" name="Freeform 24"/>
              <p:cNvSpPr>
                <a:spLocks/>
              </p:cNvSpPr>
              <p:nvPr/>
            </p:nvSpPr>
            <p:spPr bwMode="hidden">
              <a:xfrm>
                <a:off x="0" y="475"/>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7843"/>
                      <a:invGamma/>
                    </a:schemeClr>
                  </a:gs>
                  <a:gs pos="100000">
                    <a:schemeClr val="bg2"/>
                  </a:gs>
                </a:gsLst>
                <a:lin ang="5400000" scaled="1"/>
              </a:gradFill>
              <a:ln w="9525">
                <a:noFill/>
                <a:round/>
                <a:headEnd/>
                <a:tailEnd/>
              </a:ln>
            </p:spPr>
            <p:txBody>
              <a:bodyPr/>
              <a:lstStyle/>
              <a:p>
                <a:endParaRPr lang="es-MX"/>
              </a:p>
            </p:txBody>
          </p:sp>
          <p:sp>
            <p:nvSpPr>
              <p:cNvPr id="51225" name="Freeform 25"/>
              <p:cNvSpPr>
                <a:spLocks/>
              </p:cNvSpPr>
              <p:nvPr/>
            </p:nvSpPr>
            <p:spPr bwMode="hidden">
              <a:xfrm>
                <a:off x="0" y="337"/>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90980"/>
                      <a:invGamma/>
                    </a:schemeClr>
                  </a:gs>
                  <a:gs pos="100000">
                    <a:schemeClr val="bg2"/>
                  </a:gs>
                </a:gsLst>
                <a:lin ang="5400000" scaled="1"/>
              </a:gradFill>
              <a:ln w="9525">
                <a:noFill/>
                <a:round/>
                <a:headEnd/>
                <a:tailEnd/>
              </a:ln>
            </p:spPr>
            <p:txBody>
              <a:bodyPr/>
              <a:lstStyle/>
              <a:p>
                <a:endParaRPr lang="es-MX"/>
              </a:p>
            </p:txBody>
          </p:sp>
          <p:sp>
            <p:nvSpPr>
              <p:cNvPr id="51226" name="Freeform 26"/>
              <p:cNvSpPr>
                <a:spLocks/>
              </p:cNvSpPr>
              <p:nvPr/>
            </p:nvSpPr>
            <p:spPr bwMode="hidden">
              <a:xfrm>
                <a:off x="0" y="600"/>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s-MX"/>
              </a:p>
            </p:txBody>
          </p:sp>
          <p:sp>
            <p:nvSpPr>
              <p:cNvPr id="51227" name="Freeform 27"/>
              <p:cNvSpPr>
                <a:spLocks/>
              </p:cNvSpPr>
              <p:nvPr/>
            </p:nvSpPr>
            <p:spPr bwMode="hidden">
              <a:xfrm>
                <a:off x="0" y="727"/>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endParaRPr lang="es-MX"/>
              </a:p>
            </p:txBody>
          </p:sp>
          <p:sp>
            <p:nvSpPr>
              <p:cNvPr id="51228" name="Freeform 28"/>
              <p:cNvSpPr>
                <a:spLocks/>
              </p:cNvSpPr>
              <p:nvPr/>
            </p:nvSpPr>
            <p:spPr bwMode="hidden">
              <a:xfrm>
                <a:off x="0" y="841"/>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endParaRPr lang="es-MX"/>
              </a:p>
            </p:txBody>
          </p:sp>
          <p:sp>
            <p:nvSpPr>
              <p:cNvPr id="51229" name="Freeform 29"/>
              <p:cNvSpPr>
                <a:spLocks/>
              </p:cNvSpPr>
              <p:nvPr/>
            </p:nvSpPr>
            <p:spPr bwMode="hidden">
              <a:xfrm>
                <a:off x="0" y="943"/>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endParaRPr lang="es-MX"/>
              </a:p>
            </p:txBody>
          </p:sp>
          <p:grpSp>
            <p:nvGrpSpPr>
              <p:cNvPr id="51230" name="Group 30"/>
              <p:cNvGrpSpPr>
                <a:grpSpLocks/>
              </p:cNvGrpSpPr>
              <p:nvPr/>
            </p:nvGrpSpPr>
            <p:grpSpPr bwMode="auto">
              <a:xfrm>
                <a:off x="0" y="0"/>
                <a:ext cx="5758" cy="1045"/>
                <a:chOff x="0" y="0"/>
                <a:chExt cx="5758" cy="1045"/>
              </a:xfrm>
            </p:grpSpPr>
            <p:sp>
              <p:nvSpPr>
                <p:cNvPr id="51231" name="Freeform 31"/>
                <p:cNvSpPr>
                  <a:spLocks/>
                </p:cNvSpPr>
                <p:nvPr/>
              </p:nvSpPr>
              <p:spPr bwMode="hidden">
                <a:xfrm>
                  <a:off x="2849" y="0"/>
                  <a:ext cx="42" cy="1045"/>
                </a:xfrm>
                <a:custGeom>
                  <a:avLst/>
                  <a:gdLst/>
                  <a:ahLst/>
                  <a:cxnLst>
                    <a:cxn ang="0">
                      <a:pos x="18" y="1043"/>
                    </a:cxn>
                    <a:cxn ang="0">
                      <a:pos x="42" y="1043"/>
                    </a:cxn>
                    <a:cxn ang="0">
                      <a:pos x="42" y="0"/>
                    </a:cxn>
                    <a:cxn ang="0">
                      <a:pos x="0" y="0"/>
                    </a:cxn>
                    <a:cxn ang="0">
                      <a:pos x="0" y="1043"/>
                    </a:cxn>
                    <a:cxn ang="0">
                      <a:pos x="18" y="1043"/>
                    </a:cxn>
                    <a:cxn ang="0">
                      <a:pos x="18" y="1043"/>
                    </a:cxn>
                  </a:cxnLst>
                  <a:rect l="0" t="0" r="r" b="b"/>
                  <a:pathLst>
                    <a:path w="42" h="1043">
                      <a:moveTo>
                        <a:pt x="18" y="1043"/>
                      </a:moveTo>
                      <a:lnTo>
                        <a:pt x="42" y="1043"/>
                      </a:lnTo>
                      <a:lnTo>
                        <a:pt x="42" y="0"/>
                      </a:lnTo>
                      <a:lnTo>
                        <a:pt x="0"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MX"/>
                </a:p>
              </p:txBody>
            </p:sp>
            <p:sp>
              <p:nvSpPr>
                <p:cNvPr id="51232" name="Freeform 32"/>
                <p:cNvSpPr>
                  <a:spLocks/>
                </p:cNvSpPr>
                <p:nvPr/>
              </p:nvSpPr>
              <p:spPr bwMode="hidden">
                <a:xfrm>
                  <a:off x="2400" y="0"/>
                  <a:ext cx="155" cy="1045"/>
                </a:xfrm>
                <a:custGeom>
                  <a:avLst/>
                  <a:gdLst/>
                  <a:ahLst/>
                  <a:cxnLst>
                    <a:cxn ang="0">
                      <a:pos x="131" y="1043"/>
                    </a:cxn>
                    <a:cxn ang="0">
                      <a:pos x="155" y="1043"/>
                    </a:cxn>
                    <a:cxn ang="0">
                      <a:pos x="42" y="0"/>
                    </a:cxn>
                    <a:cxn ang="0">
                      <a:pos x="0" y="0"/>
                    </a:cxn>
                    <a:cxn ang="0">
                      <a:pos x="113" y="1043"/>
                    </a:cxn>
                    <a:cxn ang="0">
                      <a:pos x="131" y="1043"/>
                    </a:cxn>
                    <a:cxn ang="0">
                      <a:pos x="131" y="1043"/>
                    </a:cxn>
                  </a:cxnLst>
                  <a:rect l="0" t="0" r="r" b="b"/>
                  <a:pathLst>
                    <a:path w="155" h="1043">
                      <a:moveTo>
                        <a:pt x="131" y="1043"/>
                      </a:moveTo>
                      <a:lnTo>
                        <a:pt x="155" y="1043"/>
                      </a:lnTo>
                      <a:lnTo>
                        <a:pt x="42" y="0"/>
                      </a:lnTo>
                      <a:lnTo>
                        <a:pt x="0" y="0"/>
                      </a:lnTo>
                      <a:lnTo>
                        <a:pt x="113" y="1043"/>
                      </a:lnTo>
                      <a:lnTo>
                        <a:pt x="131" y="1043"/>
                      </a:lnTo>
                      <a:lnTo>
                        <a:pt x="131"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MX"/>
                </a:p>
              </p:txBody>
            </p:sp>
            <p:sp>
              <p:nvSpPr>
                <p:cNvPr id="51233" name="Freeform 33"/>
                <p:cNvSpPr>
                  <a:spLocks/>
                </p:cNvSpPr>
                <p:nvPr/>
              </p:nvSpPr>
              <p:spPr bwMode="hidden">
                <a:xfrm>
                  <a:off x="1967" y="0"/>
                  <a:ext cx="240" cy="1045"/>
                </a:xfrm>
                <a:custGeom>
                  <a:avLst/>
                  <a:gdLst/>
                  <a:ahLst/>
                  <a:cxnLst>
                    <a:cxn ang="0">
                      <a:pos x="221" y="1043"/>
                    </a:cxn>
                    <a:cxn ang="0">
                      <a:pos x="239" y="1043"/>
                    </a:cxn>
                    <a:cxn ang="0">
                      <a:pos x="36" y="0"/>
                    </a:cxn>
                    <a:cxn ang="0">
                      <a:pos x="0" y="0"/>
                    </a:cxn>
                    <a:cxn ang="0">
                      <a:pos x="203" y="1043"/>
                    </a:cxn>
                    <a:cxn ang="0">
                      <a:pos x="221" y="1043"/>
                    </a:cxn>
                    <a:cxn ang="0">
                      <a:pos x="221" y="1043"/>
                    </a:cxn>
                  </a:cxnLst>
                  <a:rect l="0" t="0" r="r" b="b"/>
                  <a:pathLst>
                    <a:path w="239" h="1043">
                      <a:moveTo>
                        <a:pt x="221" y="1043"/>
                      </a:moveTo>
                      <a:lnTo>
                        <a:pt x="239" y="1043"/>
                      </a:lnTo>
                      <a:lnTo>
                        <a:pt x="36" y="0"/>
                      </a:lnTo>
                      <a:lnTo>
                        <a:pt x="0" y="0"/>
                      </a:lnTo>
                      <a:lnTo>
                        <a:pt x="203" y="1043"/>
                      </a:lnTo>
                      <a:lnTo>
                        <a:pt x="221" y="1043"/>
                      </a:lnTo>
                      <a:lnTo>
                        <a:pt x="221"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MX"/>
                </a:p>
              </p:txBody>
            </p:sp>
            <p:sp>
              <p:nvSpPr>
                <p:cNvPr id="51234" name="Freeform 34"/>
                <p:cNvSpPr>
                  <a:spLocks/>
                </p:cNvSpPr>
                <p:nvPr/>
              </p:nvSpPr>
              <p:spPr bwMode="hidden">
                <a:xfrm>
                  <a:off x="1554" y="0"/>
                  <a:ext cx="353" cy="1045"/>
                </a:xfrm>
                <a:custGeom>
                  <a:avLst/>
                  <a:gdLst/>
                  <a:ahLst/>
                  <a:cxnLst>
                    <a:cxn ang="0">
                      <a:pos x="334" y="1043"/>
                    </a:cxn>
                    <a:cxn ang="0">
                      <a:pos x="352" y="1043"/>
                    </a:cxn>
                    <a:cxn ang="0">
                      <a:pos x="41" y="0"/>
                    </a:cxn>
                    <a:cxn ang="0">
                      <a:pos x="0" y="0"/>
                    </a:cxn>
                    <a:cxn ang="0">
                      <a:pos x="311" y="1043"/>
                    </a:cxn>
                    <a:cxn ang="0">
                      <a:pos x="334" y="1043"/>
                    </a:cxn>
                    <a:cxn ang="0">
                      <a:pos x="334" y="1043"/>
                    </a:cxn>
                  </a:cxnLst>
                  <a:rect l="0" t="0" r="r" b="b"/>
                  <a:pathLst>
                    <a:path w="352" h="1043">
                      <a:moveTo>
                        <a:pt x="334" y="1043"/>
                      </a:moveTo>
                      <a:lnTo>
                        <a:pt x="352" y="1043"/>
                      </a:lnTo>
                      <a:lnTo>
                        <a:pt x="41" y="0"/>
                      </a:lnTo>
                      <a:lnTo>
                        <a:pt x="0" y="0"/>
                      </a:lnTo>
                      <a:lnTo>
                        <a:pt x="311" y="1043"/>
                      </a:lnTo>
                      <a:lnTo>
                        <a:pt x="334" y="1043"/>
                      </a:lnTo>
                      <a:lnTo>
                        <a:pt x="334"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MX"/>
                </a:p>
              </p:txBody>
            </p:sp>
            <p:sp>
              <p:nvSpPr>
                <p:cNvPr id="51235" name="Freeform 35"/>
                <p:cNvSpPr>
                  <a:spLocks/>
                </p:cNvSpPr>
                <p:nvPr/>
              </p:nvSpPr>
              <p:spPr bwMode="hidden">
                <a:xfrm>
                  <a:off x="1134" y="0"/>
                  <a:ext cx="450" cy="1045"/>
                </a:xfrm>
                <a:custGeom>
                  <a:avLst/>
                  <a:gdLst/>
                  <a:ahLst/>
                  <a:cxnLst>
                    <a:cxn ang="0">
                      <a:pos x="425" y="1043"/>
                    </a:cxn>
                    <a:cxn ang="0">
                      <a:pos x="449" y="1043"/>
                    </a:cxn>
                    <a:cxn ang="0">
                      <a:pos x="42" y="0"/>
                    </a:cxn>
                    <a:cxn ang="0">
                      <a:pos x="0" y="0"/>
                    </a:cxn>
                    <a:cxn ang="0">
                      <a:pos x="407" y="1043"/>
                    </a:cxn>
                    <a:cxn ang="0">
                      <a:pos x="425" y="1043"/>
                    </a:cxn>
                    <a:cxn ang="0">
                      <a:pos x="425" y="1043"/>
                    </a:cxn>
                  </a:cxnLst>
                  <a:rect l="0" t="0" r="r" b="b"/>
                  <a:pathLst>
                    <a:path w="449" h="1043">
                      <a:moveTo>
                        <a:pt x="425" y="1043"/>
                      </a:moveTo>
                      <a:lnTo>
                        <a:pt x="449" y="1043"/>
                      </a:lnTo>
                      <a:lnTo>
                        <a:pt x="42" y="0"/>
                      </a:lnTo>
                      <a:lnTo>
                        <a:pt x="0" y="0"/>
                      </a:lnTo>
                      <a:lnTo>
                        <a:pt x="407" y="1043"/>
                      </a:lnTo>
                      <a:lnTo>
                        <a:pt x="425" y="1043"/>
                      </a:lnTo>
                      <a:lnTo>
                        <a:pt x="425"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MX"/>
                </a:p>
              </p:txBody>
            </p:sp>
            <p:sp>
              <p:nvSpPr>
                <p:cNvPr id="51236" name="Freeform 36"/>
                <p:cNvSpPr>
                  <a:spLocks/>
                </p:cNvSpPr>
                <p:nvPr/>
              </p:nvSpPr>
              <p:spPr bwMode="hidden">
                <a:xfrm>
                  <a:off x="714" y="0"/>
                  <a:ext cx="540" cy="1045"/>
                </a:xfrm>
                <a:custGeom>
                  <a:avLst/>
                  <a:gdLst/>
                  <a:ahLst/>
                  <a:cxnLst>
                    <a:cxn ang="0">
                      <a:pos x="520" y="1043"/>
                    </a:cxn>
                    <a:cxn ang="0">
                      <a:pos x="538" y="1043"/>
                    </a:cxn>
                    <a:cxn ang="0">
                      <a:pos x="41" y="0"/>
                    </a:cxn>
                    <a:cxn ang="0">
                      <a:pos x="0" y="0"/>
                    </a:cxn>
                    <a:cxn ang="0">
                      <a:pos x="496" y="1043"/>
                    </a:cxn>
                    <a:cxn ang="0">
                      <a:pos x="520" y="1043"/>
                    </a:cxn>
                    <a:cxn ang="0">
                      <a:pos x="520" y="1043"/>
                    </a:cxn>
                  </a:cxnLst>
                  <a:rect l="0" t="0" r="r" b="b"/>
                  <a:pathLst>
                    <a:path w="538" h="1043">
                      <a:moveTo>
                        <a:pt x="520" y="1043"/>
                      </a:moveTo>
                      <a:lnTo>
                        <a:pt x="538" y="1043"/>
                      </a:lnTo>
                      <a:lnTo>
                        <a:pt x="41" y="0"/>
                      </a:lnTo>
                      <a:lnTo>
                        <a:pt x="0" y="0"/>
                      </a:lnTo>
                      <a:lnTo>
                        <a:pt x="496" y="1043"/>
                      </a:lnTo>
                      <a:lnTo>
                        <a:pt x="520" y="1043"/>
                      </a:lnTo>
                      <a:lnTo>
                        <a:pt x="520"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MX"/>
                </a:p>
              </p:txBody>
            </p:sp>
            <p:sp>
              <p:nvSpPr>
                <p:cNvPr id="51237" name="Freeform 37"/>
                <p:cNvSpPr>
                  <a:spLocks/>
                </p:cNvSpPr>
                <p:nvPr/>
              </p:nvSpPr>
              <p:spPr bwMode="hidden">
                <a:xfrm>
                  <a:off x="306" y="0"/>
                  <a:ext cx="642" cy="1045"/>
                </a:xfrm>
                <a:custGeom>
                  <a:avLst/>
                  <a:gdLst/>
                  <a:ahLst/>
                  <a:cxnLst>
                    <a:cxn ang="0">
                      <a:pos x="622" y="1043"/>
                    </a:cxn>
                    <a:cxn ang="0">
                      <a:pos x="640" y="1043"/>
                    </a:cxn>
                    <a:cxn ang="0">
                      <a:pos x="48" y="0"/>
                    </a:cxn>
                    <a:cxn ang="0">
                      <a:pos x="0" y="0"/>
                    </a:cxn>
                    <a:cxn ang="0">
                      <a:pos x="598" y="1043"/>
                    </a:cxn>
                    <a:cxn ang="0">
                      <a:pos x="622" y="1043"/>
                    </a:cxn>
                    <a:cxn ang="0">
                      <a:pos x="622" y="1043"/>
                    </a:cxn>
                  </a:cxnLst>
                  <a:rect l="0" t="0" r="r" b="b"/>
                  <a:pathLst>
                    <a:path w="640" h="1043">
                      <a:moveTo>
                        <a:pt x="622" y="1043"/>
                      </a:moveTo>
                      <a:lnTo>
                        <a:pt x="640" y="1043"/>
                      </a:lnTo>
                      <a:lnTo>
                        <a:pt x="48" y="0"/>
                      </a:lnTo>
                      <a:lnTo>
                        <a:pt x="0" y="0"/>
                      </a:lnTo>
                      <a:lnTo>
                        <a:pt x="598" y="1043"/>
                      </a:lnTo>
                      <a:lnTo>
                        <a:pt x="622" y="1043"/>
                      </a:lnTo>
                      <a:lnTo>
                        <a:pt x="622"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MX"/>
                </a:p>
              </p:txBody>
            </p:sp>
            <p:sp>
              <p:nvSpPr>
                <p:cNvPr id="51238" name="Freeform 38"/>
                <p:cNvSpPr>
                  <a:spLocks/>
                </p:cNvSpPr>
                <p:nvPr/>
              </p:nvSpPr>
              <p:spPr bwMode="hidden">
                <a:xfrm>
                  <a:off x="0" y="108"/>
                  <a:ext cx="630" cy="937"/>
                </a:xfrm>
                <a:custGeom>
                  <a:avLst/>
                  <a:gdLst/>
                  <a:ahLst/>
                  <a:cxnLst>
                    <a:cxn ang="0">
                      <a:pos x="604" y="935"/>
                    </a:cxn>
                    <a:cxn ang="0">
                      <a:pos x="628" y="935"/>
                    </a:cxn>
                    <a:cxn ang="0">
                      <a:pos x="0" y="0"/>
                    </a:cxn>
                    <a:cxn ang="0">
                      <a:pos x="0" y="66"/>
                    </a:cxn>
                    <a:cxn ang="0">
                      <a:pos x="580" y="935"/>
                    </a:cxn>
                    <a:cxn ang="0">
                      <a:pos x="604" y="935"/>
                    </a:cxn>
                    <a:cxn ang="0">
                      <a:pos x="604" y="935"/>
                    </a:cxn>
                  </a:cxnLst>
                  <a:rect l="0" t="0" r="r" b="b"/>
                  <a:pathLst>
                    <a:path w="628" h="935">
                      <a:moveTo>
                        <a:pt x="604" y="935"/>
                      </a:moveTo>
                      <a:lnTo>
                        <a:pt x="628" y="935"/>
                      </a:lnTo>
                      <a:lnTo>
                        <a:pt x="0" y="0"/>
                      </a:lnTo>
                      <a:lnTo>
                        <a:pt x="0" y="66"/>
                      </a:lnTo>
                      <a:lnTo>
                        <a:pt x="580" y="935"/>
                      </a:lnTo>
                      <a:lnTo>
                        <a:pt x="604" y="935"/>
                      </a:lnTo>
                      <a:lnTo>
                        <a:pt x="604" y="935"/>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MX"/>
                </a:p>
              </p:txBody>
            </p:sp>
            <p:sp>
              <p:nvSpPr>
                <p:cNvPr id="51239" name="Freeform 39"/>
                <p:cNvSpPr>
                  <a:spLocks/>
                </p:cNvSpPr>
                <p:nvPr/>
              </p:nvSpPr>
              <p:spPr bwMode="hidden">
                <a:xfrm>
                  <a:off x="3191" y="0"/>
                  <a:ext cx="155" cy="1045"/>
                </a:xfrm>
                <a:custGeom>
                  <a:avLst/>
                  <a:gdLst/>
                  <a:ahLst/>
                  <a:cxnLst>
                    <a:cxn ang="0">
                      <a:pos x="18" y="1043"/>
                    </a:cxn>
                    <a:cxn ang="0">
                      <a:pos x="42" y="1043"/>
                    </a:cxn>
                    <a:cxn ang="0">
                      <a:pos x="155" y="0"/>
                    </a:cxn>
                    <a:cxn ang="0">
                      <a:pos x="114" y="0"/>
                    </a:cxn>
                    <a:cxn ang="0">
                      <a:pos x="0" y="1043"/>
                    </a:cxn>
                    <a:cxn ang="0">
                      <a:pos x="18" y="1043"/>
                    </a:cxn>
                    <a:cxn ang="0">
                      <a:pos x="18" y="1043"/>
                    </a:cxn>
                  </a:cxnLst>
                  <a:rect l="0" t="0" r="r" b="b"/>
                  <a:pathLst>
                    <a:path w="155" h="1043">
                      <a:moveTo>
                        <a:pt x="18" y="1043"/>
                      </a:moveTo>
                      <a:lnTo>
                        <a:pt x="42" y="1043"/>
                      </a:lnTo>
                      <a:lnTo>
                        <a:pt x="155" y="0"/>
                      </a:lnTo>
                      <a:lnTo>
                        <a:pt x="114"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MX"/>
                </a:p>
              </p:txBody>
            </p:sp>
            <p:sp>
              <p:nvSpPr>
                <p:cNvPr id="51240" name="Freeform 40"/>
                <p:cNvSpPr>
                  <a:spLocks/>
                </p:cNvSpPr>
                <p:nvPr/>
              </p:nvSpPr>
              <p:spPr bwMode="hidden">
                <a:xfrm>
                  <a:off x="3533" y="0"/>
                  <a:ext cx="240" cy="1045"/>
                </a:xfrm>
                <a:custGeom>
                  <a:avLst/>
                  <a:gdLst/>
                  <a:ahLst/>
                  <a:cxnLst>
                    <a:cxn ang="0">
                      <a:pos x="18" y="1043"/>
                    </a:cxn>
                    <a:cxn ang="0">
                      <a:pos x="36" y="1043"/>
                    </a:cxn>
                    <a:cxn ang="0">
                      <a:pos x="239" y="0"/>
                    </a:cxn>
                    <a:cxn ang="0">
                      <a:pos x="203" y="0"/>
                    </a:cxn>
                    <a:cxn ang="0">
                      <a:pos x="0" y="1043"/>
                    </a:cxn>
                    <a:cxn ang="0">
                      <a:pos x="18" y="1043"/>
                    </a:cxn>
                    <a:cxn ang="0">
                      <a:pos x="18" y="1043"/>
                    </a:cxn>
                  </a:cxnLst>
                  <a:rect l="0" t="0" r="r" b="b"/>
                  <a:pathLst>
                    <a:path w="239" h="1043">
                      <a:moveTo>
                        <a:pt x="18" y="1043"/>
                      </a:moveTo>
                      <a:lnTo>
                        <a:pt x="36" y="1043"/>
                      </a:lnTo>
                      <a:lnTo>
                        <a:pt x="239" y="0"/>
                      </a:lnTo>
                      <a:lnTo>
                        <a:pt x="203"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MX"/>
                </a:p>
              </p:txBody>
            </p:sp>
            <p:sp>
              <p:nvSpPr>
                <p:cNvPr id="51241" name="Freeform 41"/>
                <p:cNvSpPr>
                  <a:spLocks/>
                </p:cNvSpPr>
                <p:nvPr/>
              </p:nvSpPr>
              <p:spPr bwMode="hidden">
                <a:xfrm>
                  <a:off x="3821" y="0"/>
                  <a:ext cx="359" cy="1045"/>
                </a:xfrm>
                <a:custGeom>
                  <a:avLst/>
                  <a:gdLst/>
                  <a:ahLst/>
                  <a:cxnLst>
                    <a:cxn ang="0">
                      <a:pos x="24" y="1043"/>
                    </a:cxn>
                    <a:cxn ang="0">
                      <a:pos x="42" y="1043"/>
                    </a:cxn>
                    <a:cxn ang="0">
                      <a:pos x="358" y="0"/>
                    </a:cxn>
                    <a:cxn ang="0">
                      <a:pos x="317" y="0"/>
                    </a:cxn>
                    <a:cxn ang="0">
                      <a:pos x="0" y="1043"/>
                    </a:cxn>
                    <a:cxn ang="0">
                      <a:pos x="24" y="1043"/>
                    </a:cxn>
                    <a:cxn ang="0">
                      <a:pos x="24" y="1043"/>
                    </a:cxn>
                  </a:cxnLst>
                  <a:rect l="0" t="0" r="r" b="b"/>
                  <a:pathLst>
                    <a:path w="358" h="1043">
                      <a:moveTo>
                        <a:pt x="24" y="1043"/>
                      </a:moveTo>
                      <a:lnTo>
                        <a:pt x="42" y="1043"/>
                      </a:lnTo>
                      <a:lnTo>
                        <a:pt x="358" y="0"/>
                      </a:lnTo>
                      <a:lnTo>
                        <a:pt x="317" y="0"/>
                      </a:lnTo>
                      <a:lnTo>
                        <a:pt x="0" y="1043"/>
                      </a:lnTo>
                      <a:lnTo>
                        <a:pt x="24" y="1043"/>
                      </a:lnTo>
                      <a:lnTo>
                        <a:pt x="24"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MX"/>
                </a:p>
              </p:txBody>
            </p:sp>
            <p:sp>
              <p:nvSpPr>
                <p:cNvPr id="51242" name="Freeform 42"/>
                <p:cNvSpPr>
                  <a:spLocks/>
                </p:cNvSpPr>
                <p:nvPr/>
              </p:nvSpPr>
              <p:spPr bwMode="hidden">
                <a:xfrm>
                  <a:off x="4139" y="0"/>
                  <a:ext cx="449" cy="1045"/>
                </a:xfrm>
                <a:custGeom>
                  <a:avLst/>
                  <a:gdLst/>
                  <a:ahLst/>
                  <a:cxnLst>
                    <a:cxn ang="0">
                      <a:pos x="18" y="1043"/>
                    </a:cxn>
                    <a:cxn ang="0">
                      <a:pos x="41" y="1043"/>
                    </a:cxn>
                    <a:cxn ang="0">
                      <a:pos x="448" y="0"/>
                    </a:cxn>
                    <a:cxn ang="0">
                      <a:pos x="406" y="0"/>
                    </a:cxn>
                    <a:cxn ang="0">
                      <a:pos x="0" y="1043"/>
                    </a:cxn>
                    <a:cxn ang="0">
                      <a:pos x="18" y="1043"/>
                    </a:cxn>
                    <a:cxn ang="0">
                      <a:pos x="18" y="1043"/>
                    </a:cxn>
                  </a:cxnLst>
                  <a:rect l="0" t="0" r="r" b="b"/>
                  <a:pathLst>
                    <a:path w="448" h="1043">
                      <a:moveTo>
                        <a:pt x="18" y="1043"/>
                      </a:moveTo>
                      <a:lnTo>
                        <a:pt x="41" y="1043"/>
                      </a:lnTo>
                      <a:lnTo>
                        <a:pt x="448" y="0"/>
                      </a:lnTo>
                      <a:lnTo>
                        <a:pt x="406"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MX"/>
                </a:p>
              </p:txBody>
            </p:sp>
            <p:sp>
              <p:nvSpPr>
                <p:cNvPr id="51243" name="Freeform 43"/>
                <p:cNvSpPr>
                  <a:spLocks/>
                </p:cNvSpPr>
                <p:nvPr/>
              </p:nvSpPr>
              <p:spPr bwMode="hidden">
                <a:xfrm>
                  <a:off x="4480" y="0"/>
                  <a:ext cx="541" cy="1045"/>
                </a:xfrm>
                <a:custGeom>
                  <a:avLst/>
                  <a:gdLst/>
                  <a:ahLst/>
                  <a:cxnLst>
                    <a:cxn ang="0">
                      <a:pos x="18" y="1043"/>
                    </a:cxn>
                    <a:cxn ang="0">
                      <a:pos x="42" y="1043"/>
                    </a:cxn>
                    <a:cxn ang="0">
                      <a:pos x="539" y="0"/>
                    </a:cxn>
                    <a:cxn ang="0">
                      <a:pos x="497" y="0"/>
                    </a:cxn>
                    <a:cxn ang="0">
                      <a:pos x="0" y="1043"/>
                    </a:cxn>
                    <a:cxn ang="0">
                      <a:pos x="18" y="1043"/>
                    </a:cxn>
                    <a:cxn ang="0">
                      <a:pos x="18" y="1043"/>
                    </a:cxn>
                  </a:cxnLst>
                  <a:rect l="0" t="0" r="r" b="b"/>
                  <a:pathLst>
                    <a:path w="539" h="1043">
                      <a:moveTo>
                        <a:pt x="18" y="1043"/>
                      </a:moveTo>
                      <a:lnTo>
                        <a:pt x="42" y="1043"/>
                      </a:lnTo>
                      <a:lnTo>
                        <a:pt x="539" y="0"/>
                      </a:lnTo>
                      <a:lnTo>
                        <a:pt x="497"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MX"/>
                </a:p>
              </p:txBody>
            </p:sp>
            <p:sp>
              <p:nvSpPr>
                <p:cNvPr id="51244" name="Freeform 44"/>
                <p:cNvSpPr>
                  <a:spLocks/>
                </p:cNvSpPr>
                <p:nvPr/>
              </p:nvSpPr>
              <p:spPr bwMode="hidden">
                <a:xfrm>
                  <a:off x="4768" y="0"/>
                  <a:ext cx="642" cy="1045"/>
                </a:xfrm>
                <a:custGeom>
                  <a:avLst/>
                  <a:gdLst/>
                  <a:ahLst/>
                  <a:cxnLst>
                    <a:cxn ang="0">
                      <a:pos x="18" y="1043"/>
                    </a:cxn>
                    <a:cxn ang="0">
                      <a:pos x="42" y="1043"/>
                    </a:cxn>
                    <a:cxn ang="0">
                      <a:pos x="640" y="0"/>
                    </a:cxn>
                    <a:cxn ang="0">
                      <a:pos x="592" y="0"/>
                    </a:cxn>
                    <a:cxn ang="0">
                      <a:pos x="0" y="1043"/>
                    </a:cxn>
                    <a:cxn ang="0">
                      <a:pos x="18" y="1043"/>
                    </a:cxn>
                    <a:cxn ang="0">
                      <a:pos x="18" y="1043"/>
                    </a:cxn>
                  </a:cxnLst>
                  <a:rect l="0" t="0" r="r" b="b"/>
                  <a:pathLst>
                    <a:path w="640" h="1043">
                      <a:moveTo>
                        <a:pt x="18" y="1043"/>
                      </a:moveTo>
                      <a:lnTo>
                        <a:pt x="42" y="1043"/>
                      </a:lnTo>
                      <a:lnTo>
                        <a:pt x="640" y="0"/>
                      </a:lnTo>
                      <a:lnTo>
                        <a:pt x="592"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MX"/>
                </a:p>
              </p:txBody>
            </p:sp>
            <p:sp>
              <p:nvSpPr>
                <p:cNvPr id="51245" name="Freeform 45"/>
                <p:cNvSpPr>
                  <a:spLocks/>
                </p:cNvSpPr>
                <p:nvPr/>
              </p:nvSpPr>
              <p:spPr bwMode="hidden">
                <a:xfrm>
                  <a:off x="5086" y="48"/>
                  <a:ext cx="672" cy="997"/>
                </a:xfrm>
                <a:custGeom>
                  <a:avLst/>
                  <a:gdLst/>
                  <a:ahLst/>
                  <a:cxnLst>
                    <a:cxn ang="0">
                      <a:pos x="24" y="995"/>
                    </a:cxn>
                    <a:cxn ang="0">
                      <a:pos x="48" y="995"/>
                    </a:cxn>
                    <a:cxn ang="0">
                      <a:pos x="670" y="72"/>
                    </a:cxn>
                    <a:cxn ang="0">
                      <a:pos x="670" y="0"/>
                    </a:cxn>
                    <a:cxn ang="0">
                      <a:pos x="0" y="995"/>
                    </a:cxn>
                    <a:cxn ang="0">
                      <a:pos x="24" y="995"/>
                    </a:cxn>
                    <a:cxn ang="0">
                      <a:pos x="24" y="995"/>
                    </a:cxn>
                  </a:cxnLst>
                  <a:rect l="0" t="0" r="r" b="b"/>
                  <a:pathLst>
                    <a:path w="670" h="995">
                      <a:moveTo>
                        <a:pt x="24" y="995"/>
                      </a:moveTo>
                      <a:lnTo>
                        <a:pt x="48" y="995"/>
                      </a:lnTo>
                      <a:lnTo>
                        <a:pt x="670" y="72"/>
                      </a:lnTo>
                      <a:lnTo>
                        <a:pt x="670" y="0"/>
                      </a:lnTo>
                      <a:lnTo>
                        <a:pt x="0" y="995"/>
                      </a:lnTo>
                      <a:lnTo>
                        <a:pt x="24" y="995"/>
                      </a:lnTo>
                      <a:lnTo>
                        <a:pt x="24" y="995"/>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MX"/>
                </a:p>
              </p:txBody>
            </p:sp>
          </p:grpSp>
          <p:grpSp>
            <p:nvGrpSpPr>
              <p:cNvPr id="51246" name="Group 46"/>
              <p:cNvGrpSpPr>
                <a:grpSpLocks/>
              </p:cNvGrpSpPr>
              <p:nvPr/>
            </p:nvGrpSpPr>
            <p:grpSpPr bwMode="auto">
              <a:xfrm>
                <a:off x="0" y="558"/>
                <a:ext cx="5758" cy="487"/>
                <a:chOff x="0" y="558"/>
                <a:chExt cx="5758" cy="487"/>
              </a:xfrm>
            </p:grpSpPr>
            <p:sp>
              <p:nvSpPr>
                <p:cNvPr id="51247" name="Freeform 47"/>
                <p:cNvSpPr>
                  <a:spLocks/>
                </p:cNvSpPr>
                <p:nvPr/>
              </p:nvSpPr>
              <p:spPr bwMode="hidden">
                <a:xfrm>
                  <a:off x="0" y="618"/>
                  <a:ext cx="306" cy="427"/>
                </a:xfrm>
                <a:custGeom>
                  <a:avLst/>
                  <a:gdLst/>
                  <a:ahLst/>
                  <a:cxnLst>
                    <a:cxn ang="0">
                      <a:pos x="281" y="426"/>
                    </a:cxn>
                    <a:cxn ang="0">
                      <a:pos x="305" y="426"/>
                    </a:cxn>
                    <a:cxn ang="0">
                      <a:pos x="0" y="0"/>
                    </a:cxn>
                    <a:cxn ang="0">
                      <a:pos x="0" y="66"/>
                    </a:cxn>
                    <a:cxn ang="0">
                      <a:pos x="251" y="426"/>
                    </a:cxn>
                    <a:cxn ang="0">
                      <a:pos x="281" y="426"/>
                    </a:cxn>
                    <a:cxn ang="0">
                      <a:pos x="281" y="426"/>
                    </a:cxn>
                  </a:cxnLst>
                  <a:rect l="0" t="0" r="r" b="b"/>
                  <a:pathLst>
                    <a:path w="305" h="426">
                      <a:moveTo>
                        <a:pt x="281" y="426"/>
                      </a:moveTo>
                      <a:lnTo>
                        <a:pt x="305" y="426"/>
                      </a:lnTo>
                      <a:lnTo>
                        <a:pt x="0" y="0"/>
                      </a:lnTo>
                      <a:lnTo>
                        <a:pt x="0" y="66"/>
                      </a:lnTo>
                      <a:lnTo>
                        <a:pt x="251" y="426"/>
                      </a:lnTo>
                      <a:lnTo>
                        <a:pt x="281" y="426"/>
                      </a:lnTo>
                      <a:lnTo>
                        <a:pt x="281" y="426"/>
                      </a:lnTo>
                      <a:close/>
                    </a:path>
                  </a:pathLst>
                </a:custGeom>
                <a:solidFill>
                  <a:schemeClr val="accent2"/>
                </a:solidFill>
                <a:ln w="9525">
                  <a:noFill/>
                  <a:round/>
                  <a:headEnd/>
                  <a:tailEnd/>
                </a:ln>
              </p:spPr>
              <p:txBody>
                <a:bodyPr/>
                <a:lstStyle/>
                <a:p>
                  <a:endParaRPr lang="es-MX"/>
                </a:p>
              </p:txBody>
            </p:sp>
            <p:sp>
              <p:nvSpPr>
                <p:cNvPr id="51248" name="Freeform 48"/>
                <p:cNvSpPr>
                  <a:spLocks/>
                </p:cNvSpPr>
                <p:nvPr/>
              </p:nvSpPr>
              <p:spPr bwMode="hidden">
                <a:xfrm>
                  <a:off x="5410" y="558"/>
                  <a:ext cx="348" cy="487"/>
                </a:xfrm>
                <a:custGeom>
                  <a:avLst/>
                  <a:gdLst/>
                  <a:ahLst/>
                  <a:cxnLst>
                    <a:cxn ang="0">
                      <a:pos x="24" y="486"/>
                    </a:cxn>
                    <a:cxn ang="0">
                      <a:pos x="48" y="486"/>
                    </a:cxn>
                    <a:cxn ang="0">
                      <a:pos x="347" y="72"/>
                    </a:cxn>
                    <a:cxn ang="0">
                      <a:pos x="347" y="0"/>
                    </a:cxn>
                    <a:cxn ang="0">
                      <a:pos x="0" y="486"/>
                    </a:cxn>
                    <a:cxn ang="0">
                      <a:pos x="24" y="486"/>
                    </a:cxn>
                    <a:cxn ang="0">
                      <a:pos x="24" y="486"/>
                    </a:cxn>
                  </a:cxnLst>
                  <a:rect l="0" t="0" r="r" b="b"/>
                  <a:pathLst>
                    <a:path w="347" h="486">
                      <a:moveTo>
                        <a:pt x="24" y="486"/>
                      </a:moveTo>
                      <a:lnTo>
                        <a:pt x="48" y="486"/>
                      </a:lnTo>
                      <a:lnTo>
                        <a:pt x="347" y="72"/>
                      </a:lnTo>
                      <a:lnTo>
                        <a:pt x="347" y="0"/>
                      </a:lnTo>
                      <a:lnTo>
                        <a:pt x="0" y="486"/>
                      </a:lnTo>
                      <a:lnTo>
                        <a:pt x="24" y="486"/>
                      </a:lnTo>
                      <a:lnTo>
                        <a:pt x="24" y="486"/>
                      </a:lnTo>
                      <a:close/>
                    </a:path>
                  </a:pathLst>
                </a:custGeom>
                <a:solidFill>
                  <a:schemeClr val="accent2"/>
                </a:solidFill>
                <a:ln w="9525">
                  <a:noFill/>
                  <a:round/>
                  <a:headEnd/>
                  <a:tailEnd/>
                </a:ln>
              </p:spPr>
              <p:txBody>
                <a:bodyPr/>
                <a:lstStyle/>
                <a:p>
                  <a:endParaRPr lang="es-MX"/>
                </a:p>
              </p:txBody>
            </p:sp>
          </p:grpSp>
          <p:grpSp>
            <p:nvGrpSpPr>
              <p:cNvPr id="51249" name="Group 49"/>
              <p:cNvGrpSpPr>
                <a:grpSpLocks/>
              </p:cNvGrpSpPr>
              <p:nvPr/>
            </p:nvGrpSpPr>
            <p:grpSpPr bwMode="auto">
              <a:xfrm>
                <a:off x="264" y="1039"/>
                <a:ext cx="5200" cy="3280"/>
                <a:chOff x="264" y="1039"/>
                <a:chExt cx="5200" cy="3280"/>
              </a:xfrm>
            </p:grpSpPr>
            <p:sp>
              <p:nvSpPr>
                <p:cNvPr id="51250" name="Freeform 50"/>
                <p:cNvSpPr>
                  <a:spLocks/>
                </p:cNvSpPr>
                <p:nvPr/>
              </p:nvSpPr>
              <p:spPr bwMode="hidden">
                <a:xfrm>
                  <a:off x="2849" y="1039"/>
                  <a:ext cx="42" cy="3280"/>
                </a:xfrm>
                <a:custGeom>
                  <a:avLst/>
                  <a:gdLst/>
                  <a:ahLst/>
                  <a:cxnLst>
                    <a:cxn ang="0">
                      <a:pos x="18" y="0"/>
                    </a:cxn>
                    <a:cxn ang="0">
                      <a:pos x="0" y="0"/>
                    </a:cxn>
                    <a:cxn ang="0">
                      <a:pos x="0" y="3273"/>
                    </a:cxn>
                    <a:cxn ang="0">
                      <a:pos x="42" y="3273"/>
                    </a:cxn>
                    <a:cxn ang="0">
                      <a:pos x="42" y="0"/>
                    </a:cxn>
                    <a:cxn ang="0">
                      <a:pos x="18" y="0"/>
                    </a:cxn>
                    <a:cxn ang="0">
                      <a:pos x="18" y="0"/>
                    </a:cxn>
                  </a:cxnLst>
                  <a:rect l="0" t="0" r="r" b="b"/>
                  <a:pathLst>
                    <a:path w="42" h="3273">
                      <a:moveTo>
                        <a:pt x="18" y="0"/>
                      </a:moveTo>
                      <a:lnTo>
                        <a:pt x="0" y="0"/>
                      </a:lnTo>
                      <a:lnTo>
                        <a:pt x="0" y="3273"/>
                      </a:lnTo>
                      <a:lnTo>
                        <a:pt x="42" y="3273"/>
                      </a:lnTo>
                      <a:lnTo>
                        <a:pt x="42" y="0"/>
                      </a:lnTo>
                      <a:lnTo>
                        <a:pt x="18" y="0"/>
                      </a:lnTo>
                      <a:lnTo>
                        <a:pt x="18"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MX"/>
                </a:p>
              </p:txBody>
            </p:sp>
            <p:sp>
              <p:nvSpPr>
                <p:cNvPr id="51251" name="Freeform 51"/>
                <p:cNvSpPr>
                  <a:spLocks/>
                </p:cNvSpPr>
                <p:nvPr/>
              </p:nvSpPr>
              <p:spPr bwMode="hidden">
                <a:xfrm>
                  <a:off x="2154" y="1039"/>
                  <a:ext cx="401" cy="3280"/>
                </a:xfrm>
                <a:custGeom>
                  <a:avLst/>
                  <a:gdLst/>
                  <a:ahLst/>
                  <a:cxnLst>
                    <a:cxn ang="0">
                      <a:pos x="376" y="0"/>
                    </a:cxn>
                    <a:cxn ang="0">
                      <a:pos x="358" y="0"/>
                    </a:cxn>
                    <a:cxn ang="0">
                      <a:pos x="0" y="3273"/>
                    </a:cxn>
                    <a:cxn ang="0">
                      <a:pos x="41" y="3273"/>
                    </a:cxn>
                    <a:cxn ang="0">
                      <a:pos x="400" y="0"/>
                    </a:cxn>
                    <a:cxn ang="0">
                      <a:pos x="376" y="0"/>
                    </a:cxn>
                    <a:cxn ang="0">
                      <a:pos x="376" y="0"/>
                    </a:cxn>
                  </a:cxnLst>
                  <a:rect l="0" t="0" r="r" b="b"/>
                  <a:pathLst>
                    <a:path w="400" h="3273">
                      <a:moveTo>
                        <a:pt x="376" y="0"/>
                      </a:moveTo>
                      <a:lnTo>
                        <a:pt x="358" y="0"/>
                      </a:lnTo>
                      <a:lnTo>
                        <a:pt x="0" y="3273"/>
                      </a:lnTo>
                      <a:lnTo>
                        <a:pt x="41" y="3273"/>
                      </a:lnTo>
                      <a:lnTo>
                        <a:pt x="400" y="0"/>
                      </a:lnTo>
                      <a:lnTo>
                        <a:pt x="376" y="0"/>
                      </a:lnTo>
                      <a:lnTo>
                        <a:pt x="376"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MX"/>
                </a:p>
              </p:txBody>
            </p:sp>
            <p:sp>
              <p:nvSpPr>
                <p:cNvPr id="51252" name="Freeform 52"/>
                <p:cNvSpPr>
                  <a:spLocks/>
                </p:cNvSpPr>
                <p:nvPr/>
              </p:nvSpPr>
              <p:spPr bwMode="hidden">
                <a:xfrm>
                  <a:off x="1530" y="1039"/>
                  <a:ext cx="677" cy="3280"/>
                </a:xfrm>
                <a:custGeom>
                  <a:avLst/>
                  <a:gdLst/>
                  <a:ahLst/>
                  <a:cxnLst>
                    <a:cxn ang="0">
                      <a:pos x="657" y="0"/>
                    </a:cxn>
                    <a:cxn ang="0">
                      <a:pos x="639" y="0"/>
                    </a:cxn>
                    <a:cxn ang="0">
                      <a:pos x="0" y="3273"/>
                    </a:cxn>
                    <a:cxn ang="0">
                      <a:pos x="42" y="3273"/>
                    </a:cxn>
                    <a:cxn ang="0">
                      <a:pos x="675" y="0"/>
                    </a:cxn>
                    <a:cxn ang="0">
                      <a:pos x="657" y="0"/>
                    </a:cxn>
                    <a:cxn ang="0">
                      <a:pos x="657" y="0"/>
                    </a:cxn>
                  </a:cxnLst>
                  <a:rect l="0" t="0" r="r" b="b"/>
                  <a:pathLst>
                    <a:path w="675" h="3273">
                      <a:moveTo>
                        <a:pt x="657" y="0"/>
                      </a:moveTo>
                      <a:lnTo>
                        <a:pt x="639" y="0"/>
                      </a:lnTo>
                      <a:lnTo>
                        <a:pt x="0" y="3273"/>
                      </a:lnTo>
                      <a:lnTo>
                        <a:pt x="42" y="3273"/>
                      </a:lnTo>
                      <a:lnTo>
                        <a:pt x="675" y="0"/>
                      </a:lnTo>
                      <a:lnTo>
                        <a:pt x="657" y="0"/>
                      </a:lnTo>
                      <a:lnTo>
                        <a:pt x="657"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MX"/>
                </a:p>
              </p:txBody>
            </p:sp>
            <p:sp>
              <p:nvSpPr>
                <p:cNvPr id="51253" name="Freeform 53"/>
                <p:cNvSpPr>
                  <a:spLocks/>
                </p:cNvSpPr>
                <p:nvPr/>
              </p:nvSpPr>
              <p:spPr bwMode="hidden">
                <a:xfrm>
                  <a:off x="876" y="1039"/>
                  <a:ext cx="1031" cy="3280"/>
                </a:xfrm>
                <a:custGeom>
                  <a:avLst/>
                  <a:gdLst/>
                  <a:ahLst/>
                  <a:cxnLst>
                    <a:cxn ang="0">
                      <a:pos x="1013" y="0"/>
                    </a:cxn>
                    <a:cxn ang="0">
                      <a:pos x="990" y="0"/>
                    </a:cxn>
                    <a:cxn ang="0">
                      <a:pos x="0" y="3280"/>
                    </a:cxn>
                    <a:cxn ang="0">
                      <a:pos x="42" y="3280"/>
                    </a:cxn>
                    <a:cxn ang="0">
                      <a:pos x="1031" y="4"/>
                    </a:cxn>
                    <a:cxn ang="0">
                      <a:pos x="1013" y="0"/>
                    </a:cxn>
                    <a:cxn ang="0">
                      <a:pos x="1013" y="0"/>
                    </a:cxn>
                  </a:cxnLst>
                  <a:rect l="0" t="0" r="r" b="b"/>
                  <a:pathLst>
                    <a:path w="1031" h="3280">
                      <a:moveTo>
                        <a:pt x="1013" y="0"/>
                      </a:moveTo>
                      <a:lnTo>
                        <a:pt x="990" y="0"/>
                      </a:lnTo>
                      <a:lnTo>
                        <a:pt x="0" y="3280"/>
                      </a:lnTo>
                      <a:lnTo>
                        <a:pt x="42" y="3280"/>
                      </a:lnTo>
                      <a:lnTo>
                        <a:pt x="1031" y="4"/>
                      </a:lnTo>
                      <a:lnTo>
                        <a:pt x="1013" y="0"/>
                      </a:lnTo>
                      <a:lnTo>
                        <a:pt x="1013"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MX"/>
                </a:p>
              </p:txBody>
            </p:sp>
            <p:sp>
              <p:nvSpPr>
                <p:cNvPr id="51254" name="Freeform 54"/>
                <p:cNvSpPr>
                  <a:spLocks/>
                </p:cNvSpPr>
                <p:nvPr/>
              </p:nvSpPr>
              <p:spPr bwMode="hidden">
                <a:xfrm>
                  <a:off x="264" y="1039"/>
                  <a:ext cx="1319" cy="3280"/>
                </a:xfrm>
                <a:custGeom>
                  <a:avLst/>
                  <a:gdLst/>
                  <a:ahLst/>
                  <a:cxnLst>
                    <a:cxn ang="0">
                      <a:pos x="1296" y="0"/>
                    </a:cxn>
                    <a:cxn ang="0">
                      <a:pos x="1278" y="0"/>
                    </a:cxn>
                    <a:cxn ang="0">
                      <a:pos x="0" y="3280"/>
                    </a:cxn>
                    <a:cxn ang="0">
                      <a:pos x="42" y="3280"/>
                    </a:cxn>
                    <a:cxn ang="0">
                      <a:pos x="1319" y="5"/>
                    </a:cxn>
                    <a:cxn ang="0">
                      <a:pos x="1296" y="0"/>
                    </a:cxn>
                    <a:cxn ang="0">
                      <a:pos x="1296" y="0"/>
                    </a:cxn>
                  </a:cxnLst>
                  <a:rect l="0" t="0" r="r" b="b"/>
                  <a:pathLst>
                    <a:path w="1319" h="3280">
                      <a:moveTo>
                        <a:pt x="1296" y="0"/>
                      </a:moveTo>
                      <a:lnTo>
                        <a:pt x="1278" y="0"/>
                      </a:lnTo>
                      <a:lnTo>
                        <a:pt x="0" y="3280"/>
                      </a:lnTo>
                      <a:lnTo>
                        <a:pt x="42" y="3280"/>
                      </a:lnTo>
                      <a:lnTo>
                        <a:pt x="1319" y="5"/>
                      </a:lnTo>
                      <a:lnTo>
                        <a:pt x="1296" y="0"/>
                      </a:lnTo>
                      <a:lnTo>
                        <a:pt x="1296"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MX"/>
                </a:p>
              </p:txBody>
            </p:sp>
            <p:sp>
              <p:nvSpPr>
                <p:cNvPr id="51255" name="Freeform 55"/>
                <p:cNvSpPr>
                  <a:spLocks/>
                </p:cNvSpPr>
                <p:nvPr/>
              </p:nvSpPr>
              <p:spPr bwMode="hidden">
                <a:xfrm>
                  <a:off x="3191" y="1039"/>
                  <a:ext cx="402" cy="3280"/>
                </a:xfrm>
                <a:custGeom>
                  <a:avLst/>
                  <a:gdLst/>
                  <a:ahLst/>
                  <a:cxnLst>
                    <a:cxn ang="0">
                      <a:pos x="18" y="0"/>
                    </a:cxn>
                    <a:cxn ang="0">
                      <a:pos x="0" y="0"/>
                    </a:cxn>
                    <a:cxn ang="0">
                      <a:pos x="359" y="3273"/>
                    </a:cxn>
                    <a:cxn ang="0">
                      <a:pos x="401" y="3273"/>
                    </a:cxn>
                    <a:cxn ang="0">
                      <a:pos x="42" y="0"/>
                    </a:cxn>
                    <a:cxn ang="0">
                      <a:pos x="18" y="0"/>
                    </a:cxn>
                    <a:cxn ang="0">
                      <a:pos x="18" y="0"/>
                    </a:cxn>
                  </a:cxnLst>
                  <a:rect l="0" t="0" r="r" b="b"/>
                  <a:pathLst>
                    <a:path w="401" h="3273">
                      <a:moveTo>
                        <a:pt x="18" y="0"/>
                      </a:moveTo>
                      <a:lnTo>
                        <a:pt x="0" y="0"/>
                      </a:lnTo>
                      <a:lnTo>
                        <a:pt x="359" y="3273"/>
                      </a:lnTo>
                      <a:lnTo>
                        <a:pt x="401" y="3273"/>
                      </a:lnTo>
                      <a:lnTo>
                        <a:pt x="42" y="0"/>
                      </a:lnTo>
                      <a:lnTo>
                        <a:pt x="18" y="0"/>
                      </a:lnTo>
                      <a:lnTo>
                        <a:pt x="18"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MX"/>
                </a:p>
              </p:txBody>
            </p:sp>
            <p:sp>
              <p:nvSpPr>
                <p:cNvPr id="51256" name="Freeform 56"/>
                <p:cNvSpPr>
                  <a:spLocks/>
                </p:cNvSpPr>
                <p:nvPr/>
              </p:nvSpPr>
              <p:spPr bwMode="hidden">
                <a:xfrm>
                  <a:off x="3533" y="1039"/>
                  <a:ext cx="677" cy="3280"/>
                </a:xfrm>
                <a:custGeom>
                  <a:avLst/>
                  <a:gdLst/>
                  <a:ahLst/>
                  <a:cxnLst>
                    <a:cxn ang="0">
                      <a:pos x="18" y="0"/>
                    </a:cxn>
                    <a:cxn ang="0">
                      <a:pos x="0" y="0"/>
                    </a:cxn>
                    <a:cxn ang="0">
                      <a:pos x="640" y="3273"/>
                    </a:cxn>
                    <a:cxn ang="0">
                      <a:pos x="675" y="3273"/>
                    </a:cxn>
                    <a:cxn ang="0">
                      <a:pos x="36" y="0"/>
                    </a:cxn>
                    <a:cxn ang="0">
                      <a:pos x="18" y="0"/>
                    </a:cxn>
                    <a:cxn ang="0">
                      <a:pos x="18" y="0"/>
                    </a:cxn>
                  </a:cxnLst>
                  <a:rect l="0" t="0" r="r" b="b"/>
                  <a:pathLst>
                    <a:path w="675" h="3273">
                      <a:moveTo>
                        <a:pt x="18" y="0"/>
                      </a:moveTo>
                      <a:lnTo>
                        <a:pt x="0" y="0"/>
                      </a:lnTo>
                      <a:lnTo>
                        <a:pt x="640" y="3273"/>
                      </a:lnTo>
                      <a:lnTo>
                        <a:pt x="675" y="3273"/>
                      </a:lnTo>
                      <a:lnTo>
                        <a:pt x="36" y="0"/>
                      </a:lnTo>
                      <a:lnTo>
                        <a:pt x="18" y="0"/>
                      </a:lnTo>
                      <a:lnTo>
                        <a:pt x="18"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MX"/>
                </a:p>
              </p:txBody>
            </p:sp>
            <p:sp>
              <p:nvSpPr>
                <p:cNvPr id="51257" name="Freeform 57"/>
                <p:cNvSpPr>
                  <a:spLocks/>
                </p:cNvSpPr>
                <p:nvPr/>
              </p:nvSpPr>
              <p:spPr bwMode="hidden">
                <a:xfrm>
                  <a:off x="3822" y="1039"/>
                  <a:ext cx="1036" cy="3280"/>
                </a:xfrm>
                <a:custGeom>
                  <a:avLst/>
                  <a:gdLst/>
                  <a:ahLst/>
                  <a:cxnLst>
                    <a:cxn ang="0">
                      <a:pos x="23" y="0"/>
                    </a:cxn>
                    <a:cxn ang="0">
                      <a:pos x="0" y="5"/>
                    </a:cxn>
                    <a:cxn ang="0">
                      <a:pos x="994" y="3280"/>
                    </a:cxn>
                    <a:cxn ang="0">
                      <a:pos x="1036" y="3280"/>
                    </a:cxn>
                    <a:cxn ang="0">
                      <a:pos x="41" y="0"/>
                    </a:cxn>
                    <a:cxn ang="0">
                      <a:pos x="23" y="0"/>
                    </a:cxn>
                    <a:cxn ang="0">
                      <a:pos x="23" y="0"/>
                    </a:cxn>
                  </a:cxnLst>
                  <a:rect l="0" t="0" r="r" b="b"/>
                  <a:pathLst>
                    <a:path w="1036" h="3280">
                      <a:moveTo>
                        <a:pt x="23" y="0"/>
                      </a:moveTo>
                      <a:lnTo>
                        <a:pt x="0" y="5"/>
                      </a:lnTo>
                      <a:lnTo>
                        <a:pt x="994" y="3280"/>
                      </a:lnTo>
                      <a:lnTo>
                        <a:pt x="1036" y="3280"/>
                      </a:lnTo>
                      <a:lnTo>
                        <a:pt x="41" y="0"/>
                      </a:lnTo>
                      <a:lnTo>
                        <a:pt x="23" y="0"/>
                      </a:lnTo>
                      <a:lnTo>
                        <a:pt x="23"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MX"/>
                </a:p>
              </p:txBody>
            </p:sp>
            <p:sp>
              <p:nvSpPr>
                <p:cNvPr id="51258" name="Freeform 58"/>
                <p:cNvSpPr>
                  <a:spLocks/>
                </p:cNvSpPr>
                <p:nvPr/>
              </p:nvSpPr>
              <p:spPr bwMode="hidden">
                <a:xfrm>
                  <a:off x="4137" y="1039"/>
                  <a:ext cx="1327" cy="3280"/>
                </a:xfrm>
                <a:custGeom>
                  <a:avLst/>
                  <a:gdLst/>
                  <a:ahLst/>
                  <a:cxnLst>
                    <a:cxn ang="0">
                      <a:pos x="20" y="0"/>
                    </a:cxn>
                    <a:cxn ang="0">
                      <a:pos x="0" y="7"/>
                    </a:cxn>
                    <a:cxn ang="0">
                      <a:pos x="1285" y="3280"/>
                    </a:cxn>
                    <a:cxn ang="0">
                      <a:pos x="1327" y="3280"/>
                    </a:cxn>
                    <a:cxn ang="0">
                      <a:pos x="43" y="0"/>
                    </a:cxn>
                    <a:cxn ang="0">
                      <a:pos x="20" y="0"/>
                    </a:cxn>
                    <a:cxn ang="0">
                      <a:pos x="20" y="0"/>
                    </a:cxn>
                  </a:cxnLst>
                  <a:rect l="0" t="0" r="r" b="b"/>
                  <a:pathLst>
                    <a:path w="1327" h="3280">
                      <a:moveTo>
                        <a:pt x="20" y="0"/>
                      </a:moveTo>
                      <a:lnTo>
                        <a:pt x="0" y="7"/>
                      </a:lnTo>
                      <a:lnTo>
                        <a:pt x="1285" y="3280"/>
                      </a:lnTo>
                      <a:lnTo>
                        <a:pt x="1327" y="3280"/>
                      </a:lnTo>
                      <a:lnTo>
                        <a:pt x="43" y="0"/>
                      </a:lnTo>
                      <a:lnTo>
                        <a:pt x="20" y="0"/>
                      </a:lnTo>
                      <a:lnTo>
                        <a:pt x="20"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MX"/>
                </a:p>
              </p:txBody>
            </p:sp>
          </p:grpSp>
          <p:sp>
            <p:nvSpPr>
              <p:cNvPr id="51259" name="Freeform 59"/>
              <p:cNvSpPr>
                <a:spLocks/>
              </p:cNvSpPr>
              <p:nvPr/>
            </p:nvSpPr>
            <p:spPr bwMode="hidden">
              <a:xfrm>
                <a:off x="0" y="1039"/>
                <a:ext cx="1254" cy="2632"/>
              </a:xfrm>
              <a:custGeom>
                <a:avLst/>
                <a:gdLst/>
                <a:ahLst/>
                <a:cxnLst>
                  <a:cxn ang="0">
                    <a:pos x="1236" y="0"/>
                  </a:cxn>
                  <a:cxn ang="0">
                    <a:pos x="1212" y="0"/>
                  </a:cxn>
                  <a:cxn ang="0">
                    <a:pos x="0" y="2542"/>
                  </a:cxn>
                  <a:cxn ang="0">
                    <a:pos x="0" y="2632"/>
                  </a:cxn>
                  <a:cxn ang="0">
                    <a:pos x="1254" y="7"/>
                  </a:cxn>
                  <a:cxn ang="0">
                    <a:pos x="1236" y="0"/>
                  </a:cxn>
                  <a:cxn ang="0">
                    <a:pos x="1236" y="0"/>
                  </a:cxn>
                </a:cxnLst>
                <a:rect l="0" t="0" r="r" b="b"/>
                <a:pathLst>
                  <a:path w="1254" h="2632">
                    <a:moveTo>
                      <a:pt x="1236" y="0"/>
                    </a:moveTo>
                    <a:lnTo>
                      <a:pt x="1212" y="0"/>
                    </a:lnTo>
                    <a:lnTo>
                      <a:pt x="0" y="2542"/>
                    </a:lnTo>
                    <a:lnTo>
                      <a:pt x="0" y="2632"/>
                    </a:lnTo>
                    <a:lnTo>
                      <a:pt x="1254" y="7"/>
                    </a:lnTo>
                    <a:lnTo>
                      <a:pt x="1236" y="0"/>
                    </a:lnTo>
                    <a:lnTo>
                      <a:pt x="1236"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MX"/>
              </a:p>
            </p:txBody>
          </p:sp>
          <p:sp>
            <p:nvSpPr>
              <p:cNvPr id="51260" name="Freeform 60"/>
              <p:cNvSpPr>
                <a:spLocks/>
              </p:cNvSpPr>
              <p:nvPr/>
            </p:nvSpPr>
            <p:spPr bwMode="hidden">
              <a:xfrm>
                <a:off x="0" y="1039"/>
                <a:ext cx="948" cy="1676"/>
              </a:xfrm>
              <a:custGeom>
                <a:avLst/>
                <a:gdLst/>
                <a:ahLst/>
                <a:cxnLst>
                  <a:cxn ang="0">
                    <a:pos x="930" y="0"/>
                  </a:cxn>
                  <a:cxn ang="0">
                    <a:pos x="906" y="0"/>
                  </a:cxn>
                  <a:cxn ang="0">
                    <a:pos x="0" y="1593"/>
                  </a:cxn>
                  <a:cxn ang="0">
                    <a:pos x="0" y="1676"/>
                  </a:cxn>
                  <a:cxn ang="0">
                    <a:pos x="948" y="5"/>
                  </a:cxn>
                  <a:cxn ang="0">
                    <a:pos x="930" y="0"/>
                  </a:cxn>
                  <a:cxn ang="0">
                    <a:pos x="930" y="0"/>
                  </a:cxn>
                </a:cxnLst>
                <a:rect l="0" t="0" r="r" b="b"/>
                <a:pathLst>
                  <a:path w="948" h="1676">
                    <a:moveTo>
                      <a:pt x="930" y="0"/>
                    </a:moveTo>
                    <a:lnTo>
                      <a:pt x="906" y="0"/>
                    </a:lnTo>
                    <a:lnTo>
                      <a:pt x="0" y="1593"/>
                    </a:lnTo>
                    <a:lnTo>
                      <a:pt x="0" y="1676"/>
                    </a:lnTo>
                    <a:lnTo>
                      <a:pt x="948" y="5"/>
                    </a:lnTo>
                    <a:lnTo>
                      <a:pt x="930" y="0"/>
                    </a:lnTo>
                    <a:lnTo>
                      <a:pt x="930" y="0"/>
                    </a:lnTo>
                    <a:close/>
                  </a:path>
                </a:pathLst>
              </a:custGeom>
              <a:solidFill>
                <a:schemeClr val="accent2"/>
              </a:solidFill>
              <a:ln w="9525">
                <a:noFill/>
                <a:round/>
                <a:headEnd/>
                <a:tailEnd/>
              </a:ln>
            </p:spPr>
            <p:txBody>
              <a:bodyPr/>
              <a:lstStyle/>
              <a:p>
                <a:endParaRPr lang="es-MX"/>
              </a:p>
            </p:txBody>
          </p:sp>
          <p:sp>
            <p:nvSpPr>
              <p:cNvPr id="51261" name="Freeform 61"/>
              <p:cNvSpPr>
                <a:spLocks/>
              </p:cNvSpPr>
              <p:nvPr/>
            </p:nvSpPr>
            <p:spPr bwMode="hidden">
              <a:xfrm>
                <a:off x="0" y="1039"/>
                <a:ext cx="629" cy="937"/>
              </a:xfrm>
              <a:custGeom>
                <a:avLst/>
                <a:gdLst/>
                <a:ahLst/>
                <a:cxnLst>
                  <a:cxn ang="0">
                    <a:pos x="606" y="0"/>
                  </a:cxn>
                  <a:cxn ang="0">
                    <a:pos x="582" y="0"/>
                  </a:cxn>
                  <a:cxn ang="0">
                    <a:pos x="0" y="871"/>
                  </a:cxn>
                  <a:cxn ang="0">
                    <a:pos x="0" y="937"/>
                  </a:cxn>
                  <a:cxn ang="0">
                    <a:pos x="629" y="4"/>
                  </a:cxn>
                  <a:cxn ang="0">
                    <a:pos x="606" y="0"/>
                  </a:cxn>
                  <a:cxn ang="0">
                    <a:pos x="606" y="0"/>
                  </a:cxn>
                </a:cxnLst>
                <a:rect l="0" t="0" r="r" b="b"/>
                <a:pathLst>
                  <a:path w="629" h="937">
                    <a:moveTo>
                      <a:pt x="606" y="0"/>
                    </a:moveTo>
                    <a:lnTo>
                      <a:pt x="582" y="0"/>
                    </a:lnTo>
                    <a:lnTo>
                      <a:pt x="0" y="871"/>
                    </a:lnTo>
                    <a:lnTo>
                      <a:pt x="0" y="937"/>
                    </a:lnTo>
                    <a:lnTo>
                      <a:pt x="629" y="4"/>
                    </a:lnTo>
                    <a:lnTo>
                      <a:pt x="606" y="0"/>
                    </a:lnTo>
                    <a:lnTo>
                      <a:pt x="606" y="0"/>
                    </a:lnTo>
                    <a:close/>
                  </a:path>
                </a:pathLst>
              </a:custGeom>
              <a:solidFill>
                <a:schemeClr val="accent2"/>
              </a:solidFill>
              <a:ln w="9525">
                <a:noFill/>
                <a:round/>
                <a:headEnd/>
                <a:tailEnd/>
              </a:ln>
            </p:spPr>
            <p:txBody>
              <a:bodyPr/>
              <a:lstStyle/>
              <a:p>
                <a:endParaRPr lang="es-MX"/>
              </a:p>
            </p:txBody>
          </p:sp>
          <p:sp>
            <p:nvSpPr>
              <p:cNvPr id="51262" name="Freeform 62"/>
              <p:cNvSpPr>
                <a:spLocks/>
              </p:cNvSpPr>
              <p:nvPr/>
            </p:nvSpPr>
            <p:spPr bwMode="hidden">
              <a:xfrm>
                <a:off x="0" y="1039"/>
                <a:ext cx="305" cy="427"/>
              </a:xfrm>
              <a:custGeom>
                <a:avLst/>
                <a:gdLst/>
                <a:ahLst/>
                <a:cxnLst>
                  <a:cxn ang="0">
                    <a:pos x="282" y="0"/>
                  </a:cxn>
                  <a:cxn ang="0">
                    <a:pos x="252" y="0"/>
                  </a:cxn>
                  <a:cxn ang="0">
                    <a:pos x="0" y="361"/>
                  </a:cxn>
                  <a:cxn ang="0">
                    <a:pos x="0" y="427"/>
                  </a:cxn>
                  <a:cxn ang="0">
                    <a:pos x="305" y="5"/>
                  </a:cxn>
                  <a:cxn ang="0">
                    <a:pos x="282" y="0"/>
                  </a:cxn>
                  <a:cxn ang="0">
                    <a:pos x="282" y="0"/>
                  </a:cxn>
                </a:cxnLst>
                <a:rect l="0" t="0" r="r" b="b"/>
                <a:pathLst>
                  <a:path w="305" h="427">
                    <a:moveTo>
                      <a:pt x="282" y="0"/>
                    </a:moveTo>
                    <a:lnTo>
                      <a:pt x="252" y="0"/>
                    </a:lnTo>
                    <a:lnTo>
                      <a:pt x="0" y="361"/>
                    </a:lnTo>
                    <a:lnTo>
                      <a:pt x="0" y="427"/>
                    </a:lnTo>
                    <a:lnTo>
                      <a:pt x="305" y="5"/>
                    </a:lnTo>
                    <a:lnTo>
                      <a:pt x="282" y="0"/>
                    </a:lnTo>
                    <a:lnTo>
                      <a:pt x="282" y="0"/>
                    </a:lnTo>
                    <a:close/>
                  </a:path>
                </a:pathLst>
              </a:custGeom>
              <a:solidFill>
                <a:schemeClr val="accent2"/>
              </a:solidFill>
              <a:ln w="9525">
                <a:noFill/>
                <a:round/>
                <a:headEnd/>
                <a:tailEnd/>
              </a:ln>
            </p:spPr>
            <p:txBody>
              <a:bodyPr/>
              <a:lstStyle/>
              <a:p>
                <a:endParaRPr lang="es-MX"/>
              </a:p>
            </p:txBody>
          </p:sp>
          <p:sp>
            <p:nvSpPr>
              <p:cNvPr id="51263" name="Freeform 63"/>
              <p:cNvSpPr>
                <a:spLocks/>
              </p:cNvSpPr>
              <p:nvPr/>
            </p:nvSpPr>
            <p:spPr bwMode="hidden">
              <a:xfrm>
                <a:off x="4481" y="1039"/>
                <a:ext cx="1277" cy="2686"/>
              </a:xfrm>
              <a:custGeom>
                <a:avLst/>
                <a:gdLst/>
                <a:ahLst/>
                <a:cxnLst>
                  <a:cxn ang="0">
                    <a:pos x="41" y="0"/>
                  </a:cxn>
                  <a:cxn ang="0">
                    <a:pos x="17" y="0"/>
                  </a:cxn>
                  <a:cxn ang="0">
                    <a:pos x="0" y="4"/>
                  </a:cxn>
                  <a:cxn ang="0">
                    <a:pos x="1277" y="2686"/>
                  </a:cxn>
                  <a:cxn ang="0">
                    <a:pos x="1277" y="2596"/>
                  </a:cxn>
                  <a:cxn ang="0">
                    <a:pos x="41" y="0"/>
                  </a:cxn>
                  <a:cxn ang="0">
                    <a:pos x="41" y="0"/>
                  </a:cxn>
                </a:cxnLst>
                <a:rect l="0" t="0" r="r" b="b"/>
                <a:pathLst>
                  <a:path w="1277" h="2686">
                    <a:moveTo>
                      <a:pt x="41" y="0"/>
                    </a:moveTo>
                    <a:lnTo>
                      <a:pt x="17" y="0"/>
                    </a:lnTo>
                    <a:lnTo>
                      <a:pt x="0" y="4"/>
                    </a:lnTo>
                    <a:lnTo>
                      <a:pt x="1277" y="2686"/>
                    </a:lnTo>
                    <a:lnTo>
                      <a:pt x="1277" y="2596"/>
                    </a:lnTo>
                    <a:lnTo>
                      <a:pt x="41" y="0"/>
                    </a:lnTo>
                    <a:lnTo>
                      <a:pt x="41"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MX"/>
              </a:p>
            </p:txBody>
          </p:sp>
          <p:sp>
            <p:nvSpPr>
              <p:cNvPr id="51264" name="Freeform 64"/>
              <p:cNvSpPr>
                <a:spLocks/>
              </p:cNvSpPr>
              <p:nvPr/>
            </p:nvSpPr>
            <p:spPr bwMode="hidden">
              <a:xfrm>
                <a:off x="4770" y="1039"/>
                <a:ext cx="988" cy="1730"/>
              </a:xfrm>
              <a:custGeom>
                <a:avLst/>
                <a:gdLst/>
                <a:ahLst/>
                <a:cxnLst>
                  <a:cxn ang="0">
                    <a:pos x="16" y="0"/>
                  </a:cxn>
                  <a:cxn ang="0">
                    <a:pos x="0" y="7"/>
                  </a:cxn>
                  <a:cxn ang="0">
                    <a:pos x="988" y="1730"/>
                  </a:cxn>
                  <a:cxn ang="0">
                    <a:pos x="988" y="1653"/>
                  </a:cxn>
                  <a:cxn ang="0">
                    <a:pos x="40" y="0"/>
                  </a:cxn>
                  <a:cxn ang="0">
                    <a:pos x="16" y="0"/>
                  </a:cxn>
                  <a:cxn ang="0">
                    <a:pos x="16" y="0"/>
                  </a:cxn>
                </a:cxnLst>
                <a:rect l="0" t="0" r="r" b="b"/>
                <a:pathLst>
                  <a:path w="988" h="1730">
                    <a:moveTo>
                      <a:pt x="16" y="0"/>
                    </a:moveTo>
                    <a:lnTo>
                      <a:pt x="0" y="7"/>
                    </a:lnTo>
                    <a:lnTo>
                      <a:pt x="988" y="1730"/>
                    </a:lnTo>
                    <a:lnTo>
                      <a:pt x="988" y="1653"/>
                    </a:lnTo>
                    <a:lnTo>
                      <a:pt x="40" y="0"/>
                    </a:lnTo>
                    <a:lnTo>
                      <a:pt x="16" y="0"/>
                    </a:lnTo>
                    <a:lnTo>
                      <a:pt x="16" y="0"/>
                    </a:lnTo>
                    <a:close/>
                  </a:path>
                </a:pathLst>
              </a:custGeom>
              <a:solidFill>
                <a:schemeClr val="accent2"/>
              </a:solidFill>
              <a:ln w="9525">
                <a:noFill/>
                <a:round/>
                <a:headEnd/>
                <a:tailEnd/>
              </a:ln>
            </p:spPr>
            <p:txBody>
              <a:bodyPr/>
              <a:lstStyle/>
              <a:p>
                <a:endParaRPr lang="es-MX"/>
              </a:p>
            </p:txBody>
          </p:sp>
          <p:sp>
            <p:nvSpPr>
              <p:cNvPr id="51265" name="Freeform 65"/>
              <p:cNvSpPr>
                <a:spLocks/>
              </p:cNvSpPr>
              <p:nvPr/>
            </p:nvSpPr>
            <p:spPr bwMode="hidden">
              <a:xfrm>
                <a:off x="5088" y="1039"/>
                <a:ext cx="670" cy="997"/>
              </a:xfrm>
              <a:custGeom>
                <a:avLst/>
                <a:gdLst/>
                <a:ahLst/>
                <a:cxnLst>
                  <a:cxn ang="0">
                    <a:pos x="22" y="0"/>
                  </a:cxn>
                  <a:cxn ang="0">
                    <a:pos x="0" y="4"/>
                  </a:cxn>
                  <a:cxn ang="0">
                    <a:pos x="670" y="997"/>
                  </a:cxn>
                  <a:cxn ang="0">
                    <a:pos x="670" y="925"/>
                  </a:cxn>
                  <a:cxn ang="0">
                    <a:pos x="46" y="0"/>
                  </a:cxn>
                  <a:cxn ang="0">
                    <a:pos x="22" y="0"/>
                  </a:cxn>
                  <a:cxn ang="0">
                    <a:pos x="22" y="0"/>
                  </a:cxn>
                </a:cxnLst>
                <a:rect l="0" t="0" r="r" b="b"/>
                <a:pathLst>
                  <a:path w="670" h="997">
                    <a:moveTo>
                      <a:pt x="22" y="0"/>
                    </a:moveTo>
                    <a:lnTo>
                      <a:pt x="0" y="4"/>
                    </a:lnTo>
                    <a:lnTo>
                      <a:pt x="670" y="997"/>
                    </a:lnTo>
                    <a:lnTo>
                      <a:pt x="670" y="925"/>
                    </a:lnTo>
                    <a:lnTo>
                      <a:pt x="46" y="0"/>
                    </a:lnTo>
                    <a:lnTo>
                      <a:pt x="22" y="0"/>
                    </a:lnTo>
                    <a:lnTo>
                      <a:pt x="22" y="0"/>
                    </a:lnTo>
                    <a:close/>
                  </a:path>
                </a:pathLst>
              </a:custGeom>
              <a:solidFill>
                <a:schemeClr val="accent2"/>
              </a:solidFill>
              <a:ln w="9525">
                <a:noFill/>
                <a:round/>
                <a:headEnd/>
                <a:tailEnd/>
              </a:ln>
            </p:spPr>
            <p:txBody>
              <a:bodyPr/>
              <a:lstStyle/>
              <a:p>
                <a:endParaRPr lang="es-MX"/>
              </a:p>
            </p:txBody>
          </p:sp>
          <p:sp>
            <p:nvSpPr>
              <p:cNvPr id="51266" name="Freeform 66"/>
              <p:cNvSpPr>
                <a:spLocks/>
              </p:cNvSpPr>
              <p:nvPr/>
            </p:nvSpPr>
            <p:spPr bwMode="hidden">
              <a:xfrm>
                <a:off x="5412" y="1039"/>
                <a:ext cx="346" cy="487"/>
              </a:xfrm>
              <a:custGeom>
                <a:avLst/>
                <a:gdLst/>
                <a:ahLst/>
                <a:cxnLst>
                  <a:cxn ang="0">
                    <a:pos x="22" y="0"/>
                  </a:cxn>
                  <a:cxn ang="0">
                    <a:pos x="0" y="7"/>
                  </a:cxn>
                  <a:cxn ang="0">
                    <a:pos x="346" y="487"/>
                  </a:cxn>
                  <a:cxn ang="0">
                    <a:pos x="346" y="415"/>
                  </a:cxn>
                  <a:cxn ang="0">
                    <a:pos x="46" y="0"/>
                  </a:cxn>
                  <a:cxn ang="0">
                    <a:pos x="22" y="0"/>
                  </a:cxn>
                  <a:cxn ang="0">
                    <a:pos x="22" y="0"/>
                  </a:cxn>
                </a:cxnLst>
                <a:rect l="0" t="0" r="r" b="b"/>
                <a:pathLst>
                  <a:path w="346" h="487">
                    <a:moveTo>
                      <a:pt x="22" y="0"/>
                    </a:moveTo>
                    <a:lnTo>
                      <a:pt x="0" y="7"/>
                    </a:lnTo>
                    <a:lnTo>
                      <a:pt x="346" y="487"/>
                    </a:lnTo>
                    <a:lnTo>
                      <a:pt x="346" y="415"/>
                    </a:lnTo>
                    <a:lnTo>
                      <a:pt x="46" y="0"/>
                    </a:lnTo>
                    <a:lnTo>
                      <a:pt x="22" y="0"/>
                    </a:lnTo>
                    <a:lnTo>
                      <a:pt x="22" y="0"/>
                    </a:lnTo>
                    <a:close/>
                  </a:path>
                </a:pathLst>
              </a:custGeom>
              <a:solidFill>
                <a:schemeClr val="accent2"/>
              </a:solidFill>
              <a:ln w="9525">
                <a:noFill/>
                <a:round/>
                <a:headEnd/>
                <a:tailEnd/>
              </a:ln>
            </p:spPr>
            <p:txBody>
              <a:bodyPr/>
              <a:lstStyle/>
              <a:p>
                <a:endParaRPr lang="es-MX"/>
              </a:p>
            </p:txBody>
          </p:sp>
        </p:grpSp>
      </p:grpSp>
      <p:sp>
        <p:nvSpPr>
          <p:cNvPr id="51267" name="Rectangle 67"/>
          <p:cNvSpPr>
            <a:spLocks noGrp="1" noChangeArrowheads="1"/>
          </p:cNvSpPr>
          <p:nvPr>
            <p:ph type="ctrTitle" sz="quarter"/>
          </p:nvPr>
        </p:nvSpPr>
        <p:spPr>
          <a:xfrm>
            <a:off x="455613" y="1920875"/>
            <a:ext cx="8226425" cy="1736725"/>
          </a:xfrm>
        </p:spPr>
        <p:txBody>
          <a:bodyPr anchor="b"/>
          <a:lstStyle>
            <a:lvl1pPr>
              <a:defRPr sz="5400"/>
            </a:lvl1pPr>
          </a:lstStyle>
          <a:p>
            <a:r>
              <a:rPr lang="en-US"/>
              <a:t>Click to edit Master title style</a:t>
            </a:r>
          </a:p>
        </p:txBody>
      </p:sp>
      <p:sp>
        <p:nvSpPr>
          <p:cNvPr id="51268" name="Rectangle 68"/>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51269" name="Rectangle 69"/>
          <p:cNvSpPr>
            <a:spLocks noGrp="1" noChangeArrowheads="1"/>
          </p:cNvSpPr>
          <p:nvPr>
            <p:ph type="dt" sz="quarter" idx="2"/>
          </p:nvPr>
        </p:nvSpPr>
        <p:spPr/>
        <p:txBody>
          <a:bodyPr/>
          <a:lstStyle>
            <a:lvl1pPr>
              <a:defRPr/>
            </a:lvl1pPr>
          </a:lstStyle>
          <a:p>
            <a:endParaRPr lang="en-US"/>
          </a:p>
        </p:txBody>
      </p:sp>
      <p:sp>
        <p:nvSpPr>
          <p:cNvPr id="51270" name="Rectangle 70"/>
          <p:cNvSpPr>
            <a:spLocks noGrp="1" noChangeArrowheads="1"/>
          </p:cNvSpPr>
          <p:nvPr>
            <p:ph type="ftr" sz="quarter" idx="3"/>
          </p:nvPr>
        </p:nvSpPr>
        <p:spPr/>
        <p:txBody>
          <a:bodyPr/>
          <a:lstStyle>
            <a:lvl1pPr>
              <a:defRPr/>
            </a:lvl1pPr>
          </a:lstStyle>
          <a:p>
            <a:endParaRPr lang="en-US"/>
          </a:p>
        </p:txBody>
      </p:sp>
      <p:sp>
        <p:nvSpPr>
          <p:cNvPr id="51271" name="Rectangle 71"/>
          <p:cNvSpPr>
            <a:spLocks noGrp="1" noChangeArrowheads="1"/>
          </p:cNvSpPr>
          <p:nvPr>
            <p:ph type="sldNum" sz="quarter" idx="4"/>
          </p:nvPr>
        </p:nvSpPr>
        <p:spPr/>
        <p:txBody>
          <a:bodyPr/>
          <a:lstStyle>
            <a:lvl1pPr>
              <a:defRPr/>
            </a:lvl1pPr>
          </a:lstStyle>
          <a:p>
            <a:fld id="{A6CACF21-CBA9-4FCC-8C55-1A1D06623FDE}" type="slidenum">
              <a:rPr lang="en-US"/>
              <a:pPr/>
              <a:t>‹Nº›</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F7D4D6D0-8A0C-4294-B247-901ABE3AA86F}" type="slidenum">
              <a:rPr lang="en-US"/>
              <a:pPr/>
              <a:t>‹Nº›</a:t>
            </a:fld>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FEB5DDF3-942F-4764-9C54-90F010462C77}" type="slidenum">
              <a:rPr lang="en-US"/>
              <a:pPr/>
              <a:t>‹Nº›</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5613" y="1598613"/>
            <a:ext cx="4037012" cy="4497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5025" y="1598613"/>
            <a:ext cx="4037013" cy="4497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DF9EE735-FC95-49E7-A376-0544A1C71B3A}" type="slidenum">
              <a:rPr lang="en-US"/>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lvl1pPr>
              <a:defRPr/>
            </a:lvl1pPr>
          </a:lstStyle>
          <a:p>
            <a:endParaRPr lang="en-US"/>
          </a:p>
        </p:txBody>
      </p:sp>
      <p:sp>
        <p:nvSpPr>
          <p:cNvPr id="8" name="7 Marcador de pie de página"/>
          <p:cNvSpPr>
            <a:spLocks noGrp="1"/>
          </p:cNvSpPr>
          <p:nvPr>
            <p:ph type="ftr" sz="quarter" idx="11"/>
          </p:nvPr>
        </p:nvSpPr>
        <p:spPr/>
        <p:txBody>
          <a:bodyPr/>
          <a:lstStyle>
            <a:lvl1pPr>
              <a:defRPr/>
            </a:lvl1pPr>
          </a:lstStyle>
          <a:p>
            <a:endParaRPr lang="en-US"/>
          </a:p>
        </p:txBody>
      </p:sp>
      <p:sp>
        <p:nvSpPr>
          <p:cNvPr id="9" name="8 Marcador de número de diapositiva"/>
          <p:cNvSpPr>
            <a:spLocks noGrp="1"/>
          </p:cNvSpPr>
          <p:nvPr>
            <p:ph type="sldNum" sz="quarter" idx="12"/>
          </p:nvPr>
        </p:nvSpPr>
        <p:spPr/>
        <p:txBody>
          <a:bodyPr/>
          <a:lstStyle>
            <a:lvl1pPr>
              <a:defRPr/>
            </a:lvl1pPr>
          </a:lstStyle>
          <a:p>
            <a:fld id="{BDDF738B-9697-4B63-B741-72C6E84B9E27}" type="slidenum">
              <a:rPr lang="en-US"/>
              <a:pPr/>
              <a:t>‹Nº›</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lvl1pPr>
              <a:defRPr/>
            </a:lvl1pPr>
          </a:lstStyle>
          <a:p>
            <a:endParaRPr lang="en-US"/>
          </a:p>
        </p:txBody>
      </p:sp>
      <p:sp>
        <p:nvSpPr>
          <p:cNvPr id="8" name="7 Marcador de pie de página"/>
          <p:cNvSpPr>
            <a:spLocks noGrp="1"/>
          </p:cNvSpPr>
          <p:nvPr>
            <p:ph type="ftr" sz="quarter" idx="11"/>
          </p:nvPr>
        </p:nvSpPr>
        <p:spPr/>
        <p:txBody>
          <a:bodyPr/>
          <a:lstStyle>
            <a:lvl1pPr>
              <a:defRPr/>
            </a:lvl1pPr>
          </a:lstStyle>
          <a:p>
            <a:endParaRPr lang="en-US"/>
          </a:p>
        </p:txBody>
      </p:sp>
      <p:sp>
        <p:nvSpPr>
          <p:cNvPr id="9" name="8 Marcador de número de diapositiva"/>
          <p:cNvSpPr>
            <a:spLocks noGrp="1"/>
          </p:cNvSpPr>
          <p:nvPr>
            <p:ph type="sldNum" sz="quarter" idx="12"/>
          </p:nvPr>
        </p:nvSpPr>
        <p:spPr/>
        <p:txBody>
          <a:bodyPr/>
          <a:lstStyle>
            <a:lvl1pPr>
              <a:defRPr/>
            </a:lvl1pPr>
          </a:lstStyle>
          <a:p>
            <a:fld id="{DBB9686D-90B1-4162-AEF5-7226FF8DD341}" type="slidenum">
              <a:rPr lang="en-US"/>
              <a:pPr/>
              <a:t>‹Nº›</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lvl1pPr>
              <a:defRPr/>
            </a:lvl1pPr>
          </a:lstStyle>
          <a:p>
            <a:endParaRPr lang="en-US"/>
          </a:p>
        </p:txBody>
      </p:sp>
      <p:sp>
        <p:nvSpPr>
          <p:cNvPr id="4" name="3 Marcador de pie de página"/>
          <p:cNvSpPr>
            <a:spLocks noGrp="1"/>
          </p:cNvSpPr>
          <p:nvPr>
            <p:ph type="ftr" sz="quarter" idx="11"/>
          </p:nvPr>
        </p:nvSpPr>
        <p:spPr/>
        <p:txBody>
          <a:bodyPr/>
          <a:lstStyle>
            <a:lvl1pPr>
              <a:defRPr/>
            </a:lvl1pPr>
          </a:lstStyle>
          <a:p>
            <a:endParaRPr lang="en-US"/>
          </a:p>
        </p:txBody>
      </p:sp>
      <p:sp>
        <p:nvSpPr>
          <p:cNvPr id="5" name="4 Marcador de número de diapositiva"/>
          <p:cNvSpPr>
            <a:spLocks noGrp="1"/>
          </p:cNvSpPr>
          <p:nvPr>
            <p:ph type="sldNum" sz="quarter" idx="12"/>
          </p:nvPr>
        </p:nvSpPr>
        <p:spPr/>
        <p:txBody>
          <a:bodyPr/>
          <a:lstStyle>
            <a:lvl1pPr>
              <a:defRPr/>
            </a:lvl1pPr>
          </a:lstStyle>
          <a:p>
            <a:fld id="{F23B97AA-F045-46E2-8AEE-F4BE201ABD85}" type="slidenum">
              <a:rPr lang="en-US"/>
              <a:pPr/>
              <a:t>‹Nº›</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n-US"/>
          </a:p>
        </p:txBody>
      </p:sp>
      <p:sp>
        <p:nvSpPr>
          <p:cNvPr id="3" name="2 Marcador de pie de página"/>
          <p:cNvSpPr>
            <a:spLocks noGrp="1"/>
          </p:cNvSpPr>
          <p:nvPr>
            <p:ph type="ftr" sz="quarter" idx="11"/>
          </p:nvPr>
        </p:nvSpPr>
        <p:spPr/>
        <p:txBody>
          <a:bodyPr/>
          <a:lstStyle>
            <a:lvl1pPr>
              <a:defRPr/>
            </a:lvl1pPr>
          </a:lstStyle>
          <a:p>
            <a:endParaRPr lang="en-US"/>
          </a:p>
        </p:txBody>
      </p:sp>
      <p:sp>
        <p:nvSpPr>
          <p:cNvPr id="4" name="3 Marcador de número de diapositiva"/>
          <p:cNvSpPr>
            <a:spLocks noGrp="1"/>
          </p:cNvSpPr>
          <p:nvPr>
            <p:ph type="sldNum" sz="quarter" idx="12"/>
          </p:nvPr>
        </p:nvSpPr>
        <p:spPr/>
        <p:txBody>
          <a:bodyPr/>
          <a:lstStyle>
            <a:lvl1pPr>
              <a:defRPr/>
            </a:lvl1pPr>
          </a:lstStyle>
          <a:p>
            <a:fld id="{96050B84-F5BA-470B-A032-A1BABCE9F1C9}" type="slidenum">
              <a:rPr lang="en-US"/>
              <a:pPr/>
              <a:t>‹Nº›</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846324D4-4C26-43DE-93CA-768723FBF7E0}" type="slidenum">
              <a:rPr lang="en-US"/>
              <a:pPr/>
              <a:t>‹Nº›</a:t>
            </a:fld>
            <a:endParaRPr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0083D299-1F39-4F20-912D-4263493C9653}" type="slidenum">
              <a:rPr lang="en-US"/>
              <a:pPr/>
              <a:t>‹Nº›</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1683FE87-5D27-4AA7-835E-05BD1F2FF07B}" type="slidenum">
              <a:rPr lang="en-US"/>
              <a:pPr/>
              <a:t>‹Nº›</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6225" y="273050"/>
            <a:ext cx="2055813" cy="5822950"/>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5613" y="273050"/>
            <a:ext cx="6018212" cy="58229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172E6E23-F7FC-49E1-B614-93C432B026CC}" type="slidenum">
              <a:rPr lang="en-US"/>
              <a:pPr/>
              <a:t>‹Nº›</a:t>
            </a:fld>
            <a:endParaRPr 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54274" name="Group 2"/>
          <p:cNvGrpSpPr>
            <a:grpSpLocks/>
          </p:cNvGrpSpPr>
          <p:nvPr/>
        </p:nvGrpSpPr>
        <p:grpSpPr bwMode="auto">
          <a:xfrm>
            <a:off x="0" y="0"/>
            <a:ext cx="9148763" cy="6851650"/>
            <a:chOff x="1" y="0"/>
            <a:chExt cx="5763" cy="4316"/>
          </a:xfrm>
        </p:grpSpPr>
        <p:sp>
          <p:nvSpPr>
            <p:cNvPr id="54275"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s-MX"/>
            </a:p>
          </p:txBody>
        </p:sp>
        <p:sp>
          <p:nvSpPr>
            <p:cNvPr id="54276"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s-MX"/>
            </a:p>
          </p:txBody>
        </p:sp>
        <p:sp>
          <p:nvSpPr>
            <p:cNvPr id="54277"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s-MX"/>
            </a:p>
          </p:txBody>
        </p:sp>
        <p:grpSp>
          <p:nvGrpSpPr>
            <p:cNvPr id="54278" name="Group 6"/>
            <p:cNvGrpSpPr>
              <a:grpSpLocks/>
            </p:cNvGrpSpPr>
            <p:nvPr/>
          </p:nvGrpSpPr>
          <p:grpSpPr bwMode="auto">
            <a:xfrm>
              <a:off x="288" y="0"/>
              <a:ext cx="5098" cy="4316"/>
              <a:chOff x="288" y="0"/>
              <a:chExt cx="5098" cy="4316"/>
            </a:xfrm>
          </p:grpSpPr>
          <p:sp>
            <p:nvSpPr>
              <p:cNvPr id="54279"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MX"/>
              </a:p>
            </p:txBody>
          </p:sp>
          <p:sp>
            <p:nvSpPr>
              <p:cNvPr id="54280"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MX"/>
              </a:p>
            </p:txBody>
          </p:sp>
          <p:sp>
            <p:nvSpPr>
              <p:cNvPr id="54281"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MX"/>
              </a:p>
            </p:txBody>
          </p:sp>
          <p:sp>
            <p:nvSpPr>
              <p:cNvPr id="54282"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MX"/>
              </a:p>
            </p:txBody>
          </p:sp>
          <p:sp>
            <p:nvSpPr>
              <p:cNvPr id="54283"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MX"/>
              </a:p>
            </p:txBody>
          </p:sp>
          <p:sp>
            <p:nvSpPr>
              <p:cNvPr id="54284"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MX"/>
              </a:p>
            </p:txBody>
          </p:sp>
          <p:sp>
            <p:nvSpPr>
              <p:cNvPr id="54285"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MX"/>
              </a:p>
            </p:txBody>
          </p:sp>
          <p:sp>
            <p:nvSpPr>
              <p:cNvPr id="54286"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MX"/>
              </a:p>
            </p:txBody>
          </p:sp>
          <p:sp>
            <p:nvSpPr>
              <p:cNvPr id="54287"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MX"/>
              </a:p>
            </p:txBody>
          </p:sp>
          <p:sp>
            <p:nvSpPr>
              <p:cNvPr id="54288"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MX"/>
              </a:p>
            </p:txBody>
          </p:sp>
          <p:sp>
            <p:nvSpPr>
              <p:cNvPr id="54289"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MX"/>
              </a:p>
            </p:txBody>
          </p:sp>
          <p:sp>
            <p:nvSpPr>
              <p:cNvPr id="54290"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MX"/>
              </a:p>
            </p:txBody>
          </p:sp>
          <p:sp>
            <p:nvSpPr>
              <p:cNvPr id="54291"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MX"/>
              </a:p>
            </p:txBody>
          </p:sp>
        </p:grpSp>
        <p:sp>
          <p:nvSpPr>
            <p:cNvPr id="54292"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s-MX"/>
            </a:p>
          </p:txBody>
        </p:sp>
        <p:sp>
          <p:nvSpPr>
            <p:cNvPr id="54293"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s-MX"/>
            </a:p>
          </p:txBody>
        </p:sp>
        <p:sp>
          <p:nvSpPr>
            <p:cNvPr id="54294"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endParaRPr lang="es-MX"/>
            </a:p>
          </p:txBody>
        </p:sp>
        <p:sp>
          <p:nvSpPr>
            <p:cNvPr id="54295"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endParaRPr lang="es-MX"/>
            </a:p>
          </p:txBody>
        </p:sp>
        <p:sp>
          <p:nvSpPr>
            <p:cNvPr id="54296"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endParaRPr lang="es-MX"/>
            </a:p>
          </p:txBody>
        </p:sp>
        <p:sp>
          <p:nvSpPr>
            <p:cNvPr id="54297"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endParaRPr lang="es-MX"/>
            </a:p>
          </p:txBody>
        </p:sp>
        <p:sp>
          <p:nvSpPr>
            <p:cNvPr id="54298"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endParaRPr lang="es-MX"/>
            </a:p>
          </p:txBody>
        </p:sp>
        <p:sp>
          <p:nvSpPr>
            <p:cNvPr id="54299"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endParaRPr lang="es-MX"/>
            </a:p>
          </p:txBody>
        </p:sp>
        <p:sp>
          <p:nvSpPr>
            <p:cNvPr id="54300"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endParaRPr lang="es-MX"/>
            </a:p>
          </p:txBody>
        </p:sp>
        <p:sp>
          <p:nvSpPr>
            <p:cNvPr id="54301"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endParaRPr lang="es-MX"/>
            </a:p>
          </p:txBody>
        </p:sp>
        <p:sp>
          <p:nvSpPr>
            <p:cNvPr id="54302"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endParaRPr lang="es-MX"/>
            </a:p>
          </p:txBody>
        </p:sp>
        <p:grpSp>
          <p:nvGrpSpPr>
            <p:cNvPr id="54303" name="Group 31"/>
            <p:cNvGrpSpPr>
              <a:grpSpLocks/>
            </p:cNvGrpSpPr>
            <p:nvPr/>
          </p:nvGrpSpPr>
          <p:grpSpPr bwMode="auto">
            <a:xfrm>
              <a:off x="1" y="392"/>
              <a:ext cx="5758" cy="1571"/>
              <a:chOff x="1" y="392"/>
              <a:chExt cx="5758" cy="1571"/>
            </a:xfrm>
          </p:grpSpPr>
          <p:sp>
            <p:nvSpPr>
              <p:cNvPr id="54304"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endParaRPr lang="es-MX"/>
              </a:p>
            </p:txBody>
          </p:sp>
          <p:sp>
            <p:nvSpPr>
              <p:cNvPr id="54305"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endParaRPr lang="es-MX"/>
              </a:p>
            </p:txBody>
          </p:sp>
          <p:sp>
            <p:nvSpPr>
              <p:cNvPr id="54306"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endParaRPr lang="es-MX"/>
              </a:p>
            </p:txBody>
          </p:sp>
          <p:sp>
            <p:nvSpPr>
              <p:cNvPr id="54307"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endParaRPr lang="es-MX"/>
              </a:p>
            </p:txBody>
          </p:sp>
          <p:sp>
            <p:nvSpPr>
              <p:cNvPr id="54308"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endParaRPr lang="es-MX"/>
              </a:p>
            </p:txBody>
          </p:sp>
        </p:grpSp>
        <p:sp>
          <p:nvSpPr>
            <p:cNvPr id="54309"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endParaRPr lang="es-MX"/>
            </a:p>
          </p:txBody>
        </p:sp>
        <p:sp>
          <p:nvSpPr>
            <p:cNvPr id="54310"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endParaRPr lang="es-MX"/>
            </a:p>
          </p:txBody>
        </p:sp>
      </p:grpSp>
      <p:sp>
        <p:nvSpPr>
          <p:cNvPr id="54311" name="Rectangle 39"/>
          <p:cNvSpPr>
            <a:spLocks noGrp="1" noChangeArrowheads="1"/>
          </p:cNvSpPr>
          <p:nvPr>
            <p:ph type="ctrTitle" sz="quarter"/>
          </p:nvPr>
        </p:nvSpPr>
        <p:spPr>
          <a:xfrm>
            <a:off x="685800" y="1692275"/>
            <a:ext cx="7772400" cy="1736725"/>
          </a:xfrm>
        </p:spPr>
        <p:txBody>
          <a:bodyPr anchor="b"/>
          <a:lstStyle>
            <a:lvl1pPr>
              <a:defRPr sz="5400"/>
            </a:lvl1pPr>
          </a:lstStyle>
          <a:p>
            <a:r>
              <a:rPr lang="en-US"/>
              <a:t>Click to edit Master title style</a:t>
            </a:r>
          </a:p>
        </p:txBody>
      </p:sp>
      <p:sp>
        <p:nvSpPr>
          <p:cNvPr id="54312"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54313" name="Rectangle 41"/>
          <p:cNvSpPr>
            <a:spLocks noGrp="1" noChangeArrowheads="1"/>
          </p:cNvSpPr>
          <p:nvPr>
            <p:ph type="dt" sz="quarter" idx="2"/>
          </p:nvPr>
        </p:nvSpPr>
        <p:spPr/>
        <p:txBody>
          <a:bodyPr/>
          <a:lstStyle>
            <a:lvl1pPr>
              <a:defRPr/>
            </a:lvl1pPr>
          </a:lstStyle>
          <a:p>
            <a:endParaRPr lang="en-US"/>
          </a:p>
        </p:txBody>
      </p:sp>
      <p:sp>
        <p:nvSpPr>
          <p:cNvPr id="54314" name="Rectangle 42"/>
          <p:cNvSpPr>
            <a:spLocks noGrp="1" noChangeArrowheads="1"/>
          </p:cNvSpPr>
          <p:nvPr>
            <p:ph type="ftr" sz="quarter" idx="3"/>
          </p:nvPr>
        </p:nvSpPr>
        <p:spPr/>
        <p:txBody>
          <a:bodyPr/>
          <a:lstStyle>
            <a:lvl1pPr>
              <a:defRPr/>
            </a:lvl1pPr>
          </a:lstStyle>
          <a:p>
            <a:endParaRPr lang="en-US"/>
          </a:p>
        </p:txBody>
      </p:sp>
      <p:sp>
        <p:nvSpPr>
          <p:cNvPr id="54315" name="Rectangle 43"/>
          <p:cNvSpPr>
            <a:spLocks noGrp="1" noChangeArrowheads="1"/>
          </p:cNvSpPr>
          <p:nvPr>
            <p:ph type="sldNum" sz="quarter" idx="4"/>
          </p:nvPr>
        </p:nvSpPr>
        <p:spPr/>
        <p:txBody>
          <a:bodyPr/>
          <a:lstStyle>
            <a:lvl1pPr>
              <a:defRPr/>
            </a:lvl1pPr>
          </a:lstStyle>
          <a:p>
            <a:fld id="{46CE6C4F-7443-4D25-BFAF-C8EFAFFEF7FA}" type="slidenum">
              <a:rPr lang="en-US"/>
              <a:pPr/>
              <a:t>‹Nº›</a:t>
            </a:fld>
            <a:endParaRPr lang="en-US"/>
          </a:p>
        </p:txBody>
      </p:sp>
    </p:spTree>
  </p:cSld>
  <p:clrMapOvr>
    <a:masterClrMapping/>
  </p:clrMapOvr>
  <p:timing>
    <p:tnLst>
      <p:par>
        <p:cTn id="1" dur="indefinite" restart="never" nodeType="tmRoot"/>
      </p:par>
    </p:tn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B77FECBD-EEFD-45E0-9E4C-64FA0844B6D8}" type="slidenum">
              <a:rPr lang="en-US"/>
              <a:pPr/>
              <a:t>‹Nº›</a:t>
            </a:fld>
            <a:endParaRPr 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BE349AC9-33A7-44BE-B3D2-CFAA8D726346}" type="slidenum">
              <a:rPr lang="en-US"/>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lvl1pPr>
              <a:defRPr/>
            </a:lvl1pPr>
          </a:lstStyle>
          <a:p>
            <a:endParaRPr lang="en-US"/>
          </a:p>
        </p:txBody>
      </p:sp>
      <p:sp>
        <p:nvSpPr>
          <p:cNvPr id="4" name="3 Marcador de pie de página"/>
          <p:cNvSpPr>
            <a:spLocks noGrp="1"/>
          </p:cNvSpPr>
          <p:nvPr>
            <p:ph type="ftr" sz="quarter" idx="11"/>
          </p:nvPr>
        </p:nvSpPr>
        <p:spPr/>
        <p:txBody>
          <a:bodyPr/>
          <a:lstStyle>
            <a:lvl1pPr>
              <a:defRPr/>
            </a:lvl1pPr>
          </a:lstStyle>
          <a:p>
            <a:endParaRPr lang="en-US"/>
          </a:p>
        </p:txBody>
      </p:sp>
      <p:sp>
        <p:nvSpPr>
          <p:cNvPr id="5" name="4 Marcador de número de diapositiva"/>
          <p:cNvSpPr>
            <a:spLocks noGrp="1"/>
          </p:cNvSpPr>
          <p:nvPr>
            <p:ph type="sldNum" sz="quarter" idx="12"/>
          </p:nvPr>
        </p:nvSpPr>
        <p:spPr/>
        <p:txBody>
          <a:bodyPr/>
          <a:lstStyle>
            <a:lvl1pPr>
              <a:defRPr/>
            </a:lvl1pPr>
          </a:lstStyle>
          <a:p>
            <a:fld id="{F4B9C318-EC1B-4EB7-81A0-3A3C68105E27}" type="slidenum">
              <a:rPr lang="en-US"/>
              <a:pPr/>
              <a:t>‹Nº›</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69510943-F67F-4467-B3D1-A8B9E1B054D5}" type="slidenum">
              <a:rPr lang="en-US"/>
              <a:pPr/>
              <a:t>‹Nº›</a:t>
            </a:fld>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lvl1pPr>
              <a:defRPr/>
            </a:lvl1pPr>
          </a:lstStyle>
          <a:p>
            <a:endParaRPr lang="en-US"/>
          </a:p>
        </p:txBody>
      </p:sp>
      <p:sp>
        <p:nvSpPr>
          <p:cNvPr id="8" name="7 Marcador de pie de página"/>
          <p:cNvSpPr>
            <a:spLocks noGrp="1"/>
          </p:cNvSpPr>
          <p:nvPr>
            <p:ph type="ftr" sz="quarter" idx="11"/>
          </p:nvPr>
        </p:nvSpPr>
        <p:spPr/>
        <p:txBody>
          <a:bodyPr/>
          <a:lstStyle>
            <a:lvl1pPr>
              <a:defRPr/>
            </a:lvl1pPr>
          </a:lstStyle>
          <a:p>
            <a:endParaRPr lang="en-US"/>
          </a:p>
        </p:txBody>
      </p:sp>
      <p:sp>
        <p:nvSpPr>
          <p:cNvPr id="9" name="8 Marcador de número de diapositiva"/>
          <p:cNvSpPr>
            <a:spLocks noGrp="1"/>
          </p:cNvSpPr>
          <p:nvPr>
            <p:ph type="sldNum" sz="quarter" idx="12"/>
          </p:nvPr>
        </p:nvSpPr>
        <p:spPr/>
        <p:txBody>
          <a:bodyPr/>
          <a:lstStyle>
            <a:lvl1pPr>
              <a:defRPr/>
            </a:lvl1pPr>
          </a:lstStyle>
          <a:p>
            <a:fld id="{4D98DD95-5729-4C92-BC80-F6AB303EB863}" type="slidenum">
              <a:rPr lang="en-US"/>
              <a:pPr/>
              <a:t>‹Nº›</a:t>
            </a:fld>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lvl1pPr>
              <a:defRPr/>
            </a:lvl1pPr>
          </a:lstStyle>
          <a:p>
            <a:endParaRPr lang="en-US"/>
          </a:p>
        </p:txBody>
      </p:sp>
      <p:sp>
        <p:nvSpPr>
          <p:cNvPr id="4" name="3 Marcador de pie de página"/>
          <p:cNvSpPr>
            <a:spLocks noGrp="1"/>
          </p:cNvSpPr>
          <p:nvPr>
            <p:ph type="ftr" sz="quarter" idx="11"/>
          </p:nvPr>
        </p:nvSpPr>
        <p:spPr/>
        <p:txBody>
          <a:bodyPr/>
          <a:lstStyle>
            <a:lvl1pPr>
              <a:defRPr/>
            </a:lvl1pPr>
          </a:lstStyle>
          <a:p>
            <a:endParaRPr lang="en-US"/>
          </a:p>
        </p:txBody>
      </p:sp>
      <p:sp>
        <p:nvSpPr>
          <p:cNvPr id="5" name="4 Marcador de número de diapositiva"/>
          <p:cNvSpPr>
            <a:spLocks noGrp="1"/>
          </p:cNvSpPr>
          <p:nvPr>
            <p:ph type="sldNum" sz="quarter" idx="12"/>
          </p:nvPr>
        </p:nvSpPr>
        <p:spPr/>
        <p:txBody>
          <a:bodyPr/>
          <a:lstStyle>
            <a:lvl1pPr>
              <a:defRPr/>
            </a:lvl1pPr>
          </a:lstStyle>
          <a:p>
            <a:fld id="{D9C38F14-4956-4E7F-B2B0-8DD7CB95125D}" type="slidenum">
              <a:rPr lang="en-US"/>
              <a:pPr/>
              <a:t>‹Nº›</a:t>
            </a:fld>
            <a:endParaRPr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n-US"/>
          </a:p>
        </p:txBody>
      </p:sp>
      <p:sp>
        <p:nvSpPr>
          <p:cNvPr id="3" name="2 Marcador de pie de página"/>
          <p:cNvSpPr>
            <a:spLocks noGrp="1"/>
          </p:cNvSpPr>
          <p:nvPr>
            <p:ph type="ftr" sz="quarter" idx="11"/>
          </p:nvPr>
        </p:nvSpPr>
        <p:spPr/>
        <p:txBody>
          <a:bodyPr/>
          <a:lstStyle>
            <a:lvl1pPr>
              <a:defRPr/>
            </a:lvl1pPr>
          </a:lstStyle>
          <a:p>
            <a:endParaRPr lang="en-US"/>
          </a:p>
        </p:txBody>
      </p:sp>
      <p:sp>
        <p:nvSpPr>
          <p:cNvPr id="4" name="3 Marcador de número de diapositiva"/>
          <p:cNvSpPr>
            <a:spLocks noGrp="1"/>
          </p:cNvSpPr>
          <p:nvPr>
            <p:ph type="sldNum" sz="quarter" idx="12"/>
          </p:nvPr>
        </p:nvSpPr>
        <p:spPr/>
        <p:txBody>
          <a:bodyPr/>
          <a:lstStyle>
            <a:lvl1pPr>
              <a:defRPr/>
            </a:lvl1pPr>
          </a:lstStyle>
          <a:p>
            <a:fld id="{C873FC38-AC6B-44AF-ACB0-C120A30AF837}" type="slidenum">
              <a:rPr lang="en-US"/>
              <a:pPr/>
              <a:t>‹Nº›</a:t>
            </a:fld>
            <a:endParaRPr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E649F02F-CF7A-4E63-A7E9-3610628D5C13}" type="slidenum">
              <a:rPr lang="en-US"/>
              <a:pPr/>
              <a:t>‹Nº›</a:t>
            </a:fld>
            <a:endParaRPr 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608F6FBE-A13A-4BC6-9C29-FE1209ABA3F1}" type="slidenum">
              <a:rPr lang="en-US"/>
              <a:pPr/>
              <a:t>‹Nº›</a:t>
            </a:fld>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758A9850-CF68-4CD5-9246-A3E297FCC937}" type="slidenum">
              <a:rPr lang="en-US"/>
              <a:pPr/>
              <a:t>‹Nº›</a:t>
            </a:fld>
            <a:endParaRPr 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7813"/>
            <a:ext cx="2057400" cy="5853112"/>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7813"/>
            <a:ext cx="6019800" cy="5853112"/>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30557C9D-9024-4B65-A5BD-FA968F9D17B7}" type="slidenum">
              <a:rPr lang="en-US"/>
              <a:pPr/>
              <a:t>‹Nº›</a:t>
            </a:fld>
            <a:endParaRPr lang="en-US"/>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57346" name="Group 2"/>
          <p:cNvGrpSpPr>
            <a:grpSpLocks/>
          </p:cNvGrpSpPr>
          <p:nvPr/>
        </p:nvGrpSpPr>
        <p:grpSpPr bwMode="auto">
          <a:xfrm>
            <a:off x="0" y="0"/>
            <a:ext cx="5867400" cy="6858000"/>
            <a:chOff x="0" y="0"/>
            <a:chExt cx="3696" cy="4320"/>
          </a:xfrm>
        </p:grpSpPr>
        <p:sp>
          <p:nvSpPr>
            <p:cNvPr id="57347"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a:endParaRPr kumimoji="1" lang="es-MX" sz="2400">
                <a:latin typeface="Times New Roman" pitchFamily="18" charset="0"/>
              </a:endParaRPr>
            </a:p>
          </p:txBody>
        </p:sp>
        <p:sp>
          <p:nvSpPr>
            <p:cNvPr id="57348"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a:endParaRPr kumimoji="1" lang="es-MX" sz="2400">
                <a:latin typeface="Times New Roman" pitchFamily="18" charset="0"/>
              </a:endParaRPr>
            </a:p>
          </p:txBody>
        </p:sp>
      </p:grpSp>
      <p:grpSp>
        <p:nvGrpSpPr>
          <p:cNvPr id="57349" name="Group 5"/>
          <p:cNvGrpSpPr>
            <a:grpSpLocks/>
          </p:cNvGrpSpPr>
          <p:nvPr/>
        </p:nvGrpSpPr>
        <p:grpSpPr bwMode="auto">
          <a:xfrm>
            <a:off x="3632200" y="4889500"/>
            <a:ext cx="4876800" cy="319088"/>
            <a:chOff x="2288" y="3080"/>
            <a:chExt cx="3072" cy="201"/>
          </a:xfrm>
        </p:grpSpPr>
        <p:sp>
          <p:nvSpPr>
            <p:cNvPr id="57350"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endParaRPr lang="es-MX"/>
            </a:p>
          </p:txBody>
        </p:sp>
        <p:sp>
          <p:nvSpPr>
            <p:cNvPr id="57351"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endParaRPr lang="es-MX"/>
            </a:p>
          </p:txBody>
        </p:sp>
      </p:grpSp>
      <p:sp>
        <p:nvSpPr>
          <p:cNvPr id="57352"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en-US"/>
              <a:t>Click to edit Master subtitle style</a:t>
            </a:r>
          </a:p>
        </p:txBody>
      </p:sp>
      <p:sp>
        <p:nvSpPr>
          <p:cNvPr id="57353" name="Rectangle 9"/>
          <p:cNvSpPr>
            <a:spLocks noGrp="1" noChangeArrowheads="1"/>
          </p:cNvSpPr>
          <p:nvPr>
            <p:ph type="dt" sz="quarter" idx="2"/>
          </p:nvPr>
        </p:nvSpPr>
        <p:spPr/>
        <p:txBody>
          <a:bodyPr/>
          <a:lstStyle>
            <a:lvl1pPr>
              <a:defRPr>
                <a:solidFill>
                  <a:schemeClr val="bg1"/>
                </a:solidFill>
              </a:defRPr>
            </a:lvl1pPr>
          </a:lstStyle>
          <a:p>
            <a:endParaRPr lang="en-US"/>
          </a:p>
        </p:txBody>
      </p:sp>
      <p:sp>
        <p:nvSpPr>
          <p:cNvPr id="57354" name="Rectangle 10"/>
          <p:cNvSpPr>
            <a:spLocks noGrp="1" noChangeArrowheads="1"/>
          </p:cNvSpPr>
          <p:nvPr>
            <p:ph type="ftr" sz="quarter" idx="3"/>
          </p:nvPr>
        </p:nvSpPr>
        <p:spPr/>
        <p:txBody>
          <a:bodyPr/>
          <a:lstStyle>
            <a:lvl1pPr algn="r">
              <a:defRPr/>
            </a:lvl1pPr>
          </a:lstStyle>
          <a:p>
            <a:endParaRPr lang="en-US"/>
          </a:p>
        </p:txBody>
      </p:sp>
      <p:sp>
        <p:nvSpPr>
          <p:cNvPr id="57355" name="Rectangle 11"/>
          <p:cNvSpPr>
            <a:spLocks noGrp="1" noChangeArrowheads="1"/>
          </p:cNvSpPr>
          <p:nvPr>
            <p:ph type="sldNum" sz="quarter" idx="4"/>
          </p:nvPr>
        </p:nvSpPr>
        <p:spPr>
          <a:xfrm>
            <a:off x="76200" y="6248400"/>
            <a:ext cx="587375" cy="488950"/>
          </a:xfrm>
        </p:spPr>
        <p:txBody>
          <a:bodyPr anchorCtr="0"/>
          <a:lstStyle>
            <a:lvl1pPr>
              <a:defRPr/>
            </a:lvl1pPr>
          </a:lstStyle>
          <a:p>
            <a:fld id="{0997CE70-B543-41CF-83BF-4B659BD7015C}" type="slidenum">
              <a:rPr lang="en-US"/>
              <a:pPr/>
              <a:t>‹Nº›</a:t>
            </a:fld>
            <a:endParaRPr lang="en-US"/>
          </a:p>
        </p:txBody>
      </p:sp>
      <p:sp>
        <p:nvSpPr>
          <p:cNvPr id="57356"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en-US"/>
              <a:t>Click to edit Master title style</a:t>
            </a:r>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2F2877B1-E264-4EF4-B763-DA088EDFAA88}" type="slidenum">
              <a:rPr lang="en-US"/>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n-US"/>
          </a:p>
        </p:txBody>
      </p:sp>
      <p:sp>
        <p:nvSpPr>
          <p:cNvPr id="3" name="2 Marcador de pie de página"/>
          <p:cNvSpPr>
            <a:spLocks noGrp="1"/>
          </p:cNvSpPr>
          <p:nvPr>
            <p:ph type="ftr" sz="quarter" idx="11"/>
          </p:nvPr>
        </p:nvSpPr>
        <p:spPr/>
        <p:txBody>
          <a:bodyPr/>
          <a:lstStyle>
            <a:lvl1pPr>
              <a:defRPr/>
            </a:lvl1pPr>
          </a:lstStyle>
          <a:p>
            <a:endParaRPr lang="en-US"/>
          </a:p>
        </p:txBody>
      </p:sp>
      <p:sp>
        <p:nvSpPr>
          <p:cNvPr id="4" name="3 Marcador de número de diapositiva"/>
          <p:cNvSpPr>
            <a:spLocks noGrp="1"/>
          </p:cNvSpPr>
          <p:nvPr>
            <p:ph type="sldNum" sz="quarter" idx="12"/>
          </p:nvPr>
        </p:nvSpPr>
        <p:spPr/>
        <p:txBody>
          <a:bodyPr/>
          <a:lstStyle>
            <a:lvl1pPr>
              <a:defRPr/>
            </a:lvl1pPr>
          </a:lstStyle>
          <a:p>
            <a:fld id="{02630D22-8B78-401D-9913-221E7455D70E}" type="slidenum">
              <a:rPr lang="en-US"/>
              <a:pPr/>
              <a:t>‹Nº›</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0CD7AFE8-32B8-4BB1-A540-249061BDEFF2}" type="slidenum">
              <a:rPr lang="en-US"/>
              <a:pPr/>
              <a:t>‹Nº›</a:t>
            </a:fld>
            <a:endParaRPr lang="en-US"/>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6D4B3E81-F4E0-477C-A551-CF0BC67A83C2}" type="slidenum">
              <a:rPr lang="en-US"/>
              <a:pPr/>
              <a:t>‹Nº›</a:t>
            </a:fld>
            <a:endParaRPr lang="en-US"/>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lvl1pPr>
              <a:defRPr/>
            </a:lvl1pPr>
          </a:lstStyle>
          <a:p>
            <a:endParaRPr lang="en-US"/>
          </a:p>
        </p:txBody>
      </p:sp>
      <p:sp>
        <p:nvSpPr>
          <p:cNvPr id="8" name="7 Marcador de pie de página"/>
          <p:cNvSpPr>
            <a:spLocks noGrp="1"/>
          </p:cNvSpPr>
          <p:nvPr>
            <p:ph type="ftr" sz="quarter" idx="11"/>
          </p:nvPr>
        </p:nvSpPr>
        <p:spPr/>
        <p:txBody>
          <a:bodyPr/>
          <a:lstStyle>
            <a:lvl1pPr>
              <a:defRPr/>
            </a:lvl1pPr>
          </a:lstStyle>
          <a:p>
            <a:endParaRPr lang="en-US"/>
          </a:p>
        </p:txBody>
      </p:sp>
      <p:sp>
        <p:nvSpPr>
          <p:cNvPr id="9" name="8 Marcador de número de diapositiva"/>
          <p:cNvSpPr>
            <a:spLocks noGrp="1"/>
          </p:cNvSpPr>
          <p:nvPr>
            <p:ph type="sldNum" sz="quarter" idx="12"/>
          </p:nvPr>
        </p:nvSpPr>
        <p:spPr/>
        <p:txBody>
          <a:bodyPr/>
          <a:lstStyle>
            <a:lvl1pPr>
              <a:defRPr/>
            </a:lvl1pPr>
          </a:lstStyle>
          <a:p>
            <a:fld id="{D5B29688-9BCE-462C-BB82-28E911B395AD}" type="slidenum">
              <a:rPr lang="en-US"/>
              <a:pPr/>
              <a:t>‹Nº›</a:t>
            </a:fld>
            <a:endParaRPr 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lvl1pPr>
              <a:defRPr/>
            </a:lvl1pPr>
          </a:lstStyle>
          <a:p>
            <a:endParaRPr lang="en-US"/>
          </a:p>
        </p:txBody>
      </p:sp>
      <p:sp>
        <p:nvSpPr>
          <p:cNvPr id="4" name="3 Marcador de pie de página"/>
          <p:cNvSpPr>
            <a:spLocks noGrp="1"/>
          </p:cNvSpPr>
          <p:nvPr>
            <p:ph type="ftr" sz="quarter" idx="11"/>
          </p:nvPr>
        </p:nvSpPr>
        <p:spPr/>
        <p:txBody>
          <a:bodyPr/>
          <a:lstStyle>
            <a:lvl1pPr>
              <a:defRPr/>
            </a:lvl1pPr>
          </a:lstStyle>
          <a:p>
            <a:endParaRPr lang="en-US"/>
          </a:p>
        </p:txBody>
      </p:sp>
      <p:sp>
        <p:nvSpPr>
          <p:cNvPr id="5" name="4 Marcador de número de diapositiva"/>
          <p:cNvSpPr>
            <a:spLocks noGrp="1"/>
          </p:cNvSpPr>
          <p:nvPr>
            <p:ph type="sldNum" sz="quarter" idx="12"/>
          </p:nvPr>
        </p:nvSpPr>
        <p:spPr/>
        <p:txBody>
          <a:bodyPr/>
          <a:lstStyle>
            <a:lvl1pPr>
              <a:defRPr/>
            </a:lvl1pPr>
          </a:lstStyle>
          <a:p>
            <a:fld id="{D8D00386-4DAD-446E-8F62-72FFC695D05C}" type="slidenum">
              <a:rPr lang="en-US"/>
              <a:pPr/>
              <a:t>‹Nº›</a:t>
            </a:fld>
            <a:endParaRPr lang="en-US"/>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n-US"/>
          </a:p>
        </p:txBody>
      </p:sp>
      <p:sp>
        <p:nvSpPr>
          <p:cNvPr id="3" name="2 Marcador de pie de página"/>
          <p:cNvSpPr>
            <a:spLocks noGrp="1"/>
          </p:cNvSpPr>
          <p:nvPr>
            <p:ph type="ftr" sz="quarter" idx="11"/>
          </p:nvPr>
        </p:nvSpPr>
        <p:spPr/>
        <p:txBody>
          <a:bodyPr/>
          <a:lstStyle>
            <a:lvl1pPr>
              <a:defRPr/>
            </a:lvl1pPr>
          </a:lstStyle>
          <a:p>
            <a:endParaRPr lang="en-US"/>
          </a:p>
        </p:txBody>
      </p:sp>
      <p:sp>
        <p:nvSpPr>
          <p:cNvPr id="4" name="3 Marcador de número de diapositiva"/>
          <p:cNvSpPr>
            <a:spLocks noGrp="1"/>
          </p:cNvSpPr>
          <p:nvPr>
            <p:ph type="sldNum" sz="quarter" idx="12"/>
          </p:nvPr>
        </p:nvSpPr>
        <p:spPr/>
        <p:txBody>
          <a:bodyPr/>
          <a:lstStyle>
            <a:lvl1pPr>
              <a:defRPr/>
            </a:lvl1pPr>
          </a:lstStyle>
          <a:p>
            <a:fld id="{8DC63ABD-9339-4435-819B-E52E79CFC279}" type="slidenum">
              <a:rPr lang="en-US"/>
              <a:pPr/>
              <a:t>‹Nº›</a:t>
            </a:fld>
            <a:endParaRPr lang="en-US"/>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425BD3F9-B765-46B1-A349-87172AB31656}" type="slidenum">
              <a:rPr lang="en-US"/>
              <a:pPr/>
              <a:t>‹Nº›</a:t>
            </a:fld>
            <a:endParaRPr lang="en-US"/>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A3B69E2C-0901-44C5-9125-346F1A1A5CC6}" type="slidenum">
              <a:rPr lang="en-US"/>
              <a:pPr/>
              <a:t>‹Nº›</a:t>
            </a:fld>
            <a:endParaRPr lang="en-US"/>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D83D49F5-E4D6-4FFF-8CAA-835078B4B909}" type="slidenum">
              <a:rPr lang="en-US"/>
              <a:pPr/>
              <a:t>‹Nº›</a:t>
            </a:fld>
            <a:endParaRPr lang="en-US"/>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05600" y="762000"/>
            <a:ext cx="1981200" cy="532447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762000" y="762000"/>
            <a:ext cx="5791200" cy="532447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1F1EE396-F669-4B82-A78A-64EA12511C0E}" type="slidenum">
              <a:rPr lang="en-US"/>
              <a:pPr/>
              <a:t>‹Nº›</a:t>
            </a:fld>
            <a:endParaRPr lang="en-US"/>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62466" name="Group 2"/>
          <p:cNvGrpSpPr>
            <a:grpSpLocks/>
          </p:cNvGrpSpPr>
          <p:nvPr/>
        </p:nvGrpSpPr>
        <p:grpSpPr bwMode="auto">
          <a:xfrm>
            <a:off x="0" y="0"/>
            <a:ext cx="9144000" cy="6934200"/>
            <a:chOff x="0" y="0"/>
            <a:chExt cx="5760" cy="4368"/>
          </a:xfrm>
        </p:grpSpPr>
        <p:sp>
          <p:nvSpPr>
            <p:cNvPr id="62467" name="Freeform 3"/>
            <p:cNvSpPr>
              <a:spLocks/>
            </p:cNvSpPr>
            <p:nvPr/>
          </p:nvSpPr>
          <p:spPr bwMode="hidden">
            <a:xfrm>
              <a:off x="0" y="2208"/>
              <a:ext cx="2515" cy="1970"/>
            </a:xfrm>
            <a:custGeom>
              <a:avLst/>
              <a:gdLst/>
              <a:ahLst/>
              <a:cxnLst>
                <a:cxn ang="0">
                  <a:pos x="744" y="1669"/>
                </a:cxn>
                <a:cxn ang="0">
                  <a:pos x="852" y="1400"/>
                </a:cxn>
                <a:cxn ang="0">
                  <a:pos x="876" y="1171"/>
                </a:cxn>
                <a:cxn ang="0">
                  <a:pos x="979" y="1370"/>
                </a:cxn>
                <a:cxn ang="0">
                  <a:pos x="1231" y="1621"/>
                </a:cxn>
                <a:cxn ang="0">
                  <a:pos x="1471" y="1693"/>
                </a:cxn>
                <a:cxn ang="0">
                  <a:pos x="1819" y="1678"/>
                </a:cxn>
                <a:cxn ang="0">
                  <a:pos x="1893" y="1513"/>
                </a:cxn>
                <a:cxn ang="0">
                  <a:pos x="1874" y="1285"/>
                </a:cxn>
                <a:cxn ang="0">
                  <a:pos x="1783" y="967"/>
                </a:cxn>
                <a:cxn ang="0">
                  <a:pos x="1289" y="873"/>
                </a:cxn>
                <a:cxn ang="0">
                  <a:pos x="1549" y="745"/>
                </a:cxn>
                <a:cxn ang="0">
                  <a:pos x="1753" y="732"/>
                </a:cxn>
                <a:cxn ang="0">
                  <a:pos x="2107" y="618"/>
                </a:cxn>
                <a:cxn ang="0">
                  <a:pos x="2377" y="438"/>
                </a:cxn>
                <a:cxn ang="0">
                  <a:pos x="2420" y="343"/>
                </a:cxn>
                <a:cxn ang="0">
                  <a:pos x="2077" y="331"/>
                </a:cxn>
                <a:cxn ang="0">
                  <a:pos x="1951" y="301"/>
                </a:cxn>
                <a:cxn ang="0">
                  <a:pos x="1645" y="289"/>
                </a:cxn>
                <a:cxn ang="0">
                  <a:pos x="1297" y="408"/>
                </a:cxn>
                <a:cxn ang="0">
                  <a:pos x="1308" y="337"/>
                </a:cxn>
                <a:cxn ang="0">
                  <a:pos x="1453" y="168"/>
                </a:cxn>
                <a:cxn ang="0">
                  <a:pos x="1477" y="36"/>
                </a:cxn>
                <a:cxn ang="0">
                  <a:pos x="1417" y="24"/>
                </a:cxn>
                <a:cxn ang="0">
                  <a:pos x="1189" y="102"/>
                </a:cxn>
                <a:cxn ang="0">
                  <a:pos x="1026" y="144"/>
                </a:cxn>
                <a:cxn ang="0">
                  <a:pos x="889" y="331"/>
                </a:cxn>
                <a:cxn ang="0">
                  <a:pos x="726" y="480"/>
                </a:cxn>
                <a:cxn ang="0">
                  <a:pos x="643" y="540"/>
                </a:cxn>
                <a:cxn ang="0">
                  <a:pos x="600" y="516"/>
                </a:cxn>
                <a:cxn ang="0">
                  <a:pos x="552" y="486"/>
                </a:cxn>
                <a:cxn ang="0">
                  <a:pos x="528" y="462"/>
                </a:cxn>
                <a:cxn ang="0">
                  <a:pos x="474" y="426"/>
                </a:cxn>
                <a:cxn ang="0">
                  <a:pos x="415" y="390"/>
                </a:cxn>
                <a:cxn ang="0">
                  <a:pos x="366" y="366"/>
                </a:cxn>
                <a:cxn ang="0">
                  <a:pos x="192" y="234"/>
                </a:cxn>
                <a:cxn ang="0">
                  <a:pos x="570" y="564"/>
                </a:cxn>
                <a:cxn ang="0">
                  <a:pos x="444" y="732"/>
                </a:cxn>
                <a:cxn ang="0">
                  <a:pos x="318" y="787"/>
                </a:cxn>
                <a:cxn ang="0">
                  <a:pos x="127" y="853"/>
                </a:cxn>
                <a:cxn ang="0">
                  <a:pos x="0" y="1165"/>
                </a:cxn>
                <a:cxn ang="0">
                  <a:pos x="372" y="1015"/>
                </a:cxn>
                <a:cxn ang="0">
                  <a:pos x="222" y="1262"/>
                </a:cxn>
                <a:cxn ang="0">
                  <a:pos x="139" y="1459"/>
                </a:cxn>
                <a:cxn ang="0">
                  <a:pos x="102" y="1495"/>
                </a:cxn>
                <a:cxn ang="0">
                  <a:pos x="84" y="1519"/>
                </a:cxn>
                <a:cxn ang="0">
                  <a:pos x="96" y="1537"/>
                </a:cxn>
                <a:cxn ang="0">
                  <a:pos x="127" y="1567"/>
                </a:cxn>
                <a:cxn ang="0">
                  <a:pos x="145" y="1633"/>
                </a:cxn>
                <a:cxn ang="0">
                  <a:pos x="156" y="1693"/>
                </a:cxn>
                <a:cxn ang="0">
                  <a:pos x="162" y="1723"/>
                </a:cxn>
                <a:cxn ang="0">
                  <a:pos x="216" y="1802"/>
                </a:cxn>
                <a:cxn ang="0">
                  <a:pos x="228" y="1850"/>
                </a:cxn>
                <a:cxn ang="0">
                  <a:pos x="240" y="1904"/>
                </a:cxn>
                <a:cxn ang="0">
                  <a:pos x="246" y="1922"/>
                </a:cxn>
                <a:cxn ang="0">
                  <a:pos x="258" y="1970"/>
                </a:cxn>
                <a:cxn ang="0">
                  <a:pos x="462" y="1922"/>
                </a:cxn>
                <a:cxn ang="0">
                  <a:pos x="624" y="1778"/>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endParaRPr lang="es-MX"/>
            </a:p>
          </p:txBody>
        </p:sp>
        <p:sp>
          <p:nvSpPr>
            <p:cNvPr id="62468" name="Freeform 4"/>
            <p:cNvSpPr>
              <a:spLocks/>
            </p:cNvSpPr>
            <p:nvPr/>
          </p:nvSpPr>
          <p:spPr bwMode="hidden">
            <a:xfrm>
              <a:off x="0" y="2496"/>
              <a:ext cx="2112" cy="1604"/>
            </a:xfrm>
            <a:custGeom>
              <a:avLst/>
              <a:gdLst/>
              <a:ahLst/>
              <a:cxnLst>
                <a:cxn ang="0">
                  <a:pos x="580" y="1043"/>
                </a:cxn>
                <a:cxn ang="0">
                  <a:pos x="544" y="683"/>
                </a:cxn>
                <a:cxn ang="0">
                  <a:pos x="670" y="395"/>
                </a:cxn>
                <a:cxn ang="0">
                  <a:pos x="927" y="587"/>
                </a:cxn>
                <a:cxn ang="0">
                  <a:pos x="1214" y="869"/>
                </a:cxn>
                <a:cxn ang="0">
                  <a:pos x="1483" y="1109"/>
                </a:cxn>
                <a:cxn ang="0">
                  <a:pos x="1800" y="1360"/>
                </a:cxn>
                <a:cxn ang="0">
                  <a:pos x="1883" y="1414"/>
                </a:cxn>
                <a:cxn ang="0">
                  <a:pos x="1836" y="1354"/>
                </a:cxn>
                <a:cxn ang="0">
                  <a:pos x="1411" y="1001"/>
                </a:cxn>
                <a:cxn ang="0">
                  <a:pos x="1088" y="683"/>
                </a:cxn>
                <a:cxn ang="0">
                  <a:pos x="723" y="329"/>
                </a:cxn>
                <a:cxn ang="0">
                  <a:pos x="999" y="311"/>
                </a:cxn>
                <a:cxn ang="0">
                  <a:pos x="1286" y="317"/>
                </a:cxn>
                <a:cxn ang="0">
                  <a:pos x="1614" y="269"/>
                </a:cxn>
                <a:cxn ang="0">
                  <a:pos x="2123" y="197"/>
                </a:cxn>
                <a:cxn ang="0">
                  <a:pos x="2075" y="173"/>
                </a:cxn>
                <a:cxn ang="0">
                  <a:pos x="1543" y="257"/>
                </a:cxn>
                <a:cxn ang="0">
                  <a:pos x="1208" y="275"/>
                </a:cxn>
                <a:cxn ang="0">
                  <a:pos x="759" y="257"/>
                </a:cxn>
                <a:cxn ang="0">
                  <a:pos x="819" y="227"/>
                </a:cxn>
                <a:cxn ang="0">
                  <a:pos x="1142" y="0"/>
                </a:cxn>
                <a:cxn ang="0">
                  <a:pos x="1088" y="30"/>
                </a:cxn>
                <a:cxn ang="0">
                  <a:pos x="1010" y="84"/>
                </a:cxn>
                <a:cxn ang="0">
                  <a:pos x="855" y="191"/>
                </a:cxn>
                <a:cxn ang="0">
                  <a:pos x="670" y="281"/>
                </a:cxn>
                <a:cxn ang="0">
                  <a:pos x="634" y="359"/>
                </a:cxn>
                <a:cxn ang="0">
                  <a:pos x="305" y="587"/>
                </a:cxn>
                <a:cxn ang="0">
                  <a:pos x="0" y="725"/>
                </a:cxn>
                <a:cxn ang="0">
                  <a:pos x="0" y="731"/>
                </a:cxn>
                <a:cxn ang="0">
                  <a:pos x="0" y="767"/>
                </a:cxn>
                <a:cxn ang="0">
                  <a:pos x="299" y="635"/>
                </a:cxn>
                <a:cxn ang="0">
                  <a:pos x="592" y="431"/>
                </a:cxn>
                <a:cxn ang="0">
                  <a:pos x="508" y="671"/>
                </a:cxn>
                <a:cxn ang="0">
                  <a:pos x="526" y="995"/>
                </a:cxn>
                <a:cxn ang="0">
                  <a:pos x="460" y="1168"/>
                </a:cxn>
                <a:cxn ang="0">
                  <a:pos x="329" y="1480"/>
                </a:cxn>
                <a:cxn ang="0">
                  <a:pos x="323" y="1696"/>
                </a:cxn>
                <a:cxn ang="0">
                  <a:pos x="329" y="1696"/>
                </a:cxn>
                <a:cxn ang="0">
                  <a:pos x="347" y="1552"/>
                </a:cxn>
                <a:cxn ang="0">
                  <a:pos x="580" y="1043"/>
                </a:cxn>
                <a:cxn ang="0">
                  <a:pos x="580" y="104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s-MX"/>
            </a:p>
          </p:txBody>
        </p:sp>
        <p:sp>
          <p:nvSpPr>
            <p:cNvPr id="62469" name="Freeform 5"/>
            <p:cNvSpPr>
              <a:spLocks/>
            </p:cNvSpPr>
            <p:nvPr/>
          </p:nvSpPr>
          <p:spPr bwMode="hidden">
            <a:xfrm>
              <a:off x="2092" y="3233"/>
              <a:ext cx="3668" cy="943"/>
            </a:xfrm>
            <a:custGeom>
              <a:avLst/>
              <a:gdLst/>
              <a:ahLst/>
              <a:cxnLst>
                <a:cxn ang="0">
                  <a:pos x="3338" y="288"/>
                </a:cxn>
                <a:cxn ang="0">
                  <a:pos x="3194" y="258"/>
                </a:cxn>
                <a:cxn ang="0">
                  <a:pos x="2816" y="234"/>
                </a:cxn>
                <a:cxn ang="0">
                  <a:pos x="2330" y="306"/>
                </a:cxn>
                <a:cxn ang="0">
                  <a:pos x="2372" y="258"/>
                </a:cxn>
                <a:cxn ang="0">
                  <a:pos x="2624" y="132"/>
                </a:cxn>
                <a:cxn ang="0">
                  <a:pos x="2707" y="24"/>
                </a:cxn>
                <a:cxn ang="0">
                  <a:pos x="2642" y="12"/>
                </a:cxn>
                <a:cxn ang="0">
                  <a:pos x="2515" y="54"/>
                </a:cxn>
                <a:cxn ang="0">
                  <a:pos x="2324" y="66"/>
                </a:cxn>
                <a:cxn ang="0">
                  <a:pos x="2101" y="90"/>
                </a:cxn>
                <a:cxn ang="0">
                  <a:pos x="1855" y="228"/>
                </a:cxn>
                <a:cxn ang="0">
                  <a:pos x="1591" y="337"/>
                </a:cxn>
                <a:cxn ang="0">
                  <a:pos x="1459" y="379"/>
                </a:cxn>
                <a:cxn ang="0">
                  <a:pos x="1417" y="361"/>
                </a:cxn>
                <a:cxn ang="0">
                  <a:pos x="1363" y="331"/>
                </a:cxn>
                <a:cxn ang="0">
                  <a:pos x="1344" y="312"/>
                </a:cxn>
                <a:cxn ang="0">
                  <a:pos x="1290" y="288"/>
                </a:cxn>
                <a:cxn ang="0">
                  <a:pos x="1230" y="252"/>
                </a:cxn>
                <a:cxn ang="0">
                  <a:pos x="1119" y="227"/>
                </a:cxn>
                <a:cxn ang="0">
                  <a:pos x="1320" y="438"/>
                </a:cxn>
                <a:cxn ang="0">
                  <a:pos x="960" y="558"/>
                </a:cxn>
                <a:cxn ang="0">
                  <a:pos x="474" y="630"/>
                </a:cxn>
                <a:cxn ang="0">
                  <a:pos x="132" y="781"/>
                </a:cxn>
                <a:cxn ang="0">
                  <a:pos x="234" y="847"/>
                </a:cxn>
                <a:cxn ang="0">
                  <a:pos x="925" y="739"/>
                </a:cxn>
                <a:cxn ang="0">
                  <a:pos x="637" y="925"/>
                </a:cxn>
                <a:cxn ang="0">
                  <a:pos x="1405" y="943"/>
                </a:cxn>
                <a:cxn ang="0">
                  <a:pos x="1447" y="943"/>
                </a:cxn>
                <a:cxn ang="0">
                  <a:pos x="2888" y="859"/>
                </a:cxn>
                <a:cxn ang="0">
                  <a:pos x="2582" y="708"/>
                </a:cxn>
                <a:cxn ang="0">
                  <a:pos x="2299" y="606"/>
                </a:cxn>
                <a:cxn ang="0">
                  <a:pos x="2606" y="588"/>
                </a:cxn>
                <a:cxn ang="0">
                  <a:pos x="3001" y="582"/>
                </a:cxn>
                <a:cxn ang="0">
                  <a:pos x="3452" y="438"/>
                </a:cxn>
                <a:cxn ang="0">
                  <a:pos x="3668" y="312"/>
                </a:cxn>
                <a:cxn ang="0">
                  <a:pos x="3482" y="300"/>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gradFill>
            <a:ln w="9525">
              <a:noFill/>
              <a:round/>
              <a:headEnd/>
              <a:tailEnd/>
            </a:ln>
          </p:spPr>
          <p:txBody>
            <a:bodyPr/>
            <a:lstStyle/>
            <a:p>
              <a:endParaRPr lang="es-MX"/>
            </a:p>
          </p:txBody>
        </p:sp>
        <p:sp>
          <p:nvSpPr>
            <p:cNvPr id="62470" name="Freeform 6"/>
            <p:cNvSpPr>
              <a:spLocks/>
            </p:cNvSpPr>
            <p:nvPr/>
          </p:nvSpPr>
          <p:spPr bwMode="hidden">
            <a:xfrm>
              <a:off x="0" y="524"/>
              <a:ext cx="973" cy="1195"/>
            </a:xfrm>
            <a:custGeom>
              <a:avLst/>
              <a:gdLst/>
              <a:ahLst/>
              <a:cxnLst>
                <a:cxn ang="0">
                  <a:pos x="323" y="1186"/>
                </a:cxn>
                <a:cxn ang="0">
                  <a:pos x="490" y="1192"/>
                </a:cxn>
                <a:cxn ang="0">
                  <a:pos x="580" y="1150"/>
                </a:cxn>
                <a:cxn ang="0">
                  <a:pos x="813" y="1085"/>
                </a:cxn>
                <a:cxn ang="0">
                  <a:pos x="933" y="1055"/>
                </a:cxn>
                <a:cxn ang="0">
                  <a:pos x="759" y="989"/>
                </a:cxn>
                <a:cxn ang="0">
                  <a:pos x="556" y="953"/>
                </a:cxn>
                <a:cxn ang="0">
                  <a:pos x="197" y="971"/>
                </a:cxn>
                <a:cxn ang="0">
                  <a:pos x="299" y="893"/>
                </a:cxn>
                <a:cxn ang="0">
                  <a:pos x="496" y="803"/>
                </a:cxn>
                <a:cxn ang="0">
                  <a:pos x="694" y="671"/>
                </a:cxn>
                <a:cxn ang="0">
                  <a:pos x="700" y="671"/>
                </a:cxn>
                <a:cxn ang="0">
                  <a:pos x="712" y="665"/>
                </a:cxn>
                <a:cxn ang="0">
                  <a:pos x="753" y="647"/>
                </a:cxn>
                <a:cxn ang="0">
                  <a:pos x="777" y="641"/>
                </a:cxn>
                <a:cxn ang="0">
                  <a:pos x="789" y="629"/>
                </a:cxn>
                <a:cxn ang="0">
                  <a:pos x="795" y="617"/>
                </a:cxn>
                <a:cxn ang="0">
                  <a:pos x="789" y="611"/>
                </a:cxn>
                <a:cxn ang="0">
                  <a:pos x="783" y="599"/>
                </a:cxn>
                <a:cxn ang="0">
                  <a:pos x="783" y="575"/>
                </a:cxn>
                <a:cxn ang="0">
                  <a:pos x="795" y="545"/>
                </a:cxn>
                <a:cxn ang="0">
                  <a:pos x="807" y="515"/>
                </a:cxn>
                <a:cxn ang="0">
                  <a:pos x="825" y="485"/>
                </a:cxn>
                <a:cxn ang="0">
                  <a:pos x="837" y="455"/>
                </a:cxn>
                <a:cxn ang="0">
                  <a:pos x="843" y="437"/>
                </a:cxn>
                <a:cxn ang="0">
                  <a:pos x="849" y="431"/>
                </a:cxn>
                <a:cxn ang="0">
                  <a:pos x="849" y="347"/>
                </a:cxn>
                <a:cxn ang="0">
                  <a:pos x="849" y="341"/>
                </a:cxn>
                <a:cxn ang="0">
                  <a:pos x="855" y="335"/>
                </a:cxn>
                <a:cxn ang="0">
                  <a:pos x="873" y="305"/>
                </a:cxn>
                <a:cxn ang="0">
                  <a:pos x="885" y="269"/>
                </a:cxn>
                <a:cxn ang="0">
                  <a:pos x="897" y="239"/>
                </a:cxn>
                <a:cxn ang="0">
                  <a:pos x="903" y="227"/>
                </a:cxn>
                <a:cxn ang="0">
                  <a:pos x="909" y="215"/>
                </a:cxn>
                <a:cxn ang="0">
                  <a:pos x="927" y="173"/>
                </a:cxn>
                <a:cxn ang="0">
                  <a:pos x="945" y="137"/>
                </a:cxn>
                <a:cxn ang="0">
                  <a:pos x="951" y="125"/>
                </a:cxn>
                <a:cxn ang="0">
                  <a:pos x="951" y="119"/>
                </a:cxn>
                <a:cxn ang="0">
                  <a:pos x="969" y="0"/>
                </a:cxn>
                <a:cxn ang="0">
                  <a:pos x="945" y="47"/>
                </a:cxn>
                <a:cxn ang="0">
                  <a:pos x="783" y="113"/>
                </a:cxn>
                <a:cxn ang="0">
                  <a:pos x="706" y="161"/>
                </a:cxn>
                <a:cxn ang="0">
                  <a:pos x="460" y="233"/>
                </a:cxn>
                <a:cxn ang="0">
                  <a:pos x="281" y="287"/>
                </a:cxn>
                <a:cxn ang="0">
                  <a:pos x="173" y="293"/>
                </a:cxn>
                <a:cxn ang="0">
                  <a:pos x="12" y="485"/>
                </a:cxn>
                <a:cxn ang="0">
                  <a:pos x="0" y="509"/>
                </a:cxn>
                <a:cxn ang="0">
                  <a:pos x="0" y="1186"/>
                </a:cxn>
                <a:cxn ang="0">
                  <a:pos x="96" y="1180"/>
                </a:cxn>
                <a:cxn ang="0">
                  <a:pos x="323" y="1186"/>
                </a:cxn>
                <a:cxn ang="0">
                  <a:pos x="323" y="1186"/>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gradFill>
            <a:ln w="9525">
              <a:noFill/>
              <a:round/>
              <a:headEnd/>
              <a:tailEnd/>
            </a:ln>
          </p:spPr>
          <p:txBody>
            <a:bodyPr/>
            <a:lstStyle/>
            <a:p>
              <a:endParaRPr lang="es-MX"/>
            </a:p>
          </p:txBody>
        </p:sp>
        <p:sp>
          <p:nvSpPr>
            <p:cNvPr id="62471" name="Freeform 7"/>
            <p:cNvSpPr>
              <a:spLocks/>
            </p:cNvSpPr>
            <p:nvPr/>
          </p:nvSpPr>
          <p:spPr bwMode="hidden">
            <a:xfrm>
              <a:off x="3188" y="1"/>
              <a:ext cx="2570" cy="2266"/>
            </a:xfrm>
            <a:custGeom>
              <a:avLst/>
              <a:gdLst/>
              <a:ahLst/>
              <a:cxnLst>
                <a:cxn ang="0">
                  <a:pos x="859" y="612"/>
                </a:cxn>
                <a:cxn ang="0">
                  <a:pos x="1087" y="853"/>
                </a:cxn>
                <a:cxn ang="0">
                  <a:pos x="961" y="913"/>
                </a:cxn>
                <a:cxn ang="0">
                  <a:pos x="786" y="883"/>
                </a:cxn>
                <a:cxn ang="0">
                  <a:pos x="450" y="931"/>
                </a:cxn>
                <a:cxn ang="0">
                  <a:pos x="150" y="1075"/>
                </a:cxn>
                <a:cxn ang="0">
                  <a:pos x="78" y="1165"/>
                </a:cxn>
                <a:cxn ang="0">
                  <a:pos x="361" y="1256"/>
                </a:cxn>
                <a:cxn ang="0">
                  <a:pos x="444" y="1316"/>
                </a:cxn>
                <a:cxn ang="0">
                  <a:pos x="697" y="1400"/>
                </a:cxn>
                <a:cxn ang="0">
                  <a:pos x="1026" y="1346"/>
                </a:cxn>
                <a:cxn ang="0">
                  <a:pos x="991" y="1412"/>
                </a:cxn>
                <a:cxn ang="0">
                  <a:pos x="804" y="1574"/>
                </a:cxn>
                <a:cxn ang="0">
                  <a:pos x="726" y="1718"/>
                </a:cxn>
                <a:cxn ang="0">
                  <a:pos x="768" y="1742"/>
                </a:cxn>
                <a:cxn ang="0">
                  <a:pos x="865" y="1693"/>
                </a:cxn>
                <a:cxn ang="0">
                  <a:pos x="991" y="1699"/>
                </a:cxn>
                <a:cxn ang="0">
                  <a:pos x="1135" y="1627"/>
                </a:cxn>
                <a:cxn ang="0">
                  <a:pos x="1183" y="1669"/>
                </a:cxn>
                <a:cxn ang="0">
                  <a:pos x="1399" y="1436"/>
                </a:cxn>
                <a:cxn ang="0">
                  <a:pos x="1615" y="1334"/>
                </a:cxn>
                <a:cxn ang="0">
                  <a:pos x="1645" y="1370"/>
                </a:cxn>
                <a:cxn ang="0">
                  <a:pos x="1681" y="1430"/>
                </a:cxn>
                <a:cxn ang="0">
                  <a:pos x="1699" y="1466"/>
                </a:cxn>
                <a:cxn ang="0">
                  <a:pos x="1747" y="1550"/>
                </a:cxn>
                <a:cxn ang="0">
                  <a:pos x="1772" y="1586"/>
                </a:cxn>
                <a:cxn ang="0">
                  <a:pos x="2124" y="2248"/>
                </a:cxn>
                <a:cxn ang="0">
                  <a:pos x="1693" y="1322"/>
                </a:cxn>
                <a:cxn ang="0">
                  <a:pos x="1861" y="1165"/>
                </a:cxn>
                <a:cxn ang="0">
                  <a:pos x="2173" y="1099"/>
                </a:cxn>
                <a:cxn ang="0">
                  <a:pos x="2390" y="1009"/>
                </a:cxn>
                <a:cxn ang="0">
                  <a:pos x="2570" y="805"/>
                </a:cxn>
                <a:cxn ang="0">
                  <a:pos x="2342" y="781"/>
                </a:cxn>
                <a:cxn ang="0">
                  <a:pos x="2114" y="763"/>
                </a:cxn>
                <a:cxn ang="0">
                  <a:pos x="2408" y="433"/>
                </a:cxn>
                <a:cxn ang="0">
                  <a:pos x="2426" y="421"/>
                </a:cxn>
                <a:cxn ang="0">
                  <a:pos x="2474" y="379"/>
                </a:cxn>
                <a:cxn ang="0">
                  <a:pos x="2492" y="355"/>
                </a:cxn>
                <a:cxn ang="0">
                  <a:pos x="2474" y="337"/>
                </a:cxn>
                <a:cxn ang="0">
                  <a:pos x="2474" y="271"/>
                </a:cxn>
                <a:cxn ang="0">
                  <a:pos x="2492" y="192"/>
                </a:cxn>
                <a:cxn ang="0">
                  <a:pos x="2504" y="132"/>
                </a:cxn>
                <a:cxn ang="0">
                  <a:pos x="2492" y="36"/>
                </a:cxn>
                <a:cxn ang="0">
                  <a:pos x="2492" y="24"/>
                </a:cxn>
                <a:cxn ang="0">
                  <a:pos x="2102" y="0"/>
                </a:cxn>
                <a:cxn ang="0">
                  <a:pos x="1909" y="90"/>
                </a:cxn>
                <a:cxn ang="0">
                  <a:pos x="1747" y="535"/>
                </a:cxn>
                <a:cxn ang="0">
                  <a:pos x="1711" y="469"/>
                </a:cxn>
                <a:cxn ang="0">
                  <a:pos x="1633" y="144"/>
                </a:cxn>
                <a:cxn ang="0">
                  <a:pos x="1579" y="0"/>
                </a:cxn>
                <a:cxn ang="0">
                  <a:pos x="738" y="186"/>
                </a:cxn>
                <a:cxn ang="0">
                  <a:pos x="756" y="46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gradFill>
            <a:ln w="9525">
              <a:noFill/>
              <a:round/>
              <a:headEnd/>
              <a:tailEnd/>
            </a:ln>
          </p:spPr>
          <p:txBody>
            <a:bodyPr/>
            <a:lstStyle/>
            <a:p>
              <a:endParaRPr lang="es-MX"/>
            </a:p>
          </p:txBody>
        </p:sp>
        <p:sp>
          <p:nvSpPr>
            <p:cNvPr id="62472" name="Freeform 8"/>
            <p:cNvSpPr>
              <a:spLocks/>
            </p:cNvSpPr>
            <p:nvPr/>
          </p:nvSpPr>
          <p:spPr bwMode="hidden">
            <a:xfrm>
              <a:off x="3525" y="1"/>
              <a:ext cx="2185" cy="1508"/>
            </a:xfrm>
            <a:custGeom>
              <a:avLst/>
              <a:gdLst/>
              <a:ahLst/>
              <a:cxnLst>
                <a:cxn ang="0">
                  <a:pos x="1034" y="767"/>
                </a:cxn>
                <a:cxn ang="0">
                  <a:pos x="1190" y="1235"/>
                </a:cxn>
                <a:cxn ang="0">
                  <a:pos x="956" y="1193"/>
                </a:cxn>
                <a:cxn ang="0">
                  <a:pos x="723" y="1127"/>
                </a:cxn>
                <a:cxn ang="0">
                  <a:pos x="442" y="1109"/>
                </a:cxn>
                <a:cxn ang="0">
                  <a:pos x="0" y="1079"/>
                </a:cxn>
                <a:cxn ang="0">
                  <a:pos x="30" y="1115"/>
                </a:cxn>
                <a:cxn ang="0">
                  <a:pos x="496" y="1133"/>
                </a:cxn>
                <a:cxn ang="0">
                  <a:pos x="777" y="1187"/>
                </a:cxn>
                <a:cxn ang="0">
                  <a:pos x="1130" y="1301"/>
                </a:cxn>
                <a:cxn ang="0">
                  <a:pos x="1070" y="1319"/>
                </a:cxn>
                <a:cxn ang="0">
                  <a:pos x="711" y="1505"/>
                </a:cxn>
                <a:cxn ang="0">
                  <a:pos x="765" y="1481"/>
                </a:cxn>
                <a:cxn ang="0">
                  <a:pos x="861" y="1439"/>
                </a:cxn>
                <a:cxn ang="0">
                  <a:pos x="1022" y="1355"/>
                </a:cxn>
                <a:cxn ang="0">
                  <a:pos x="1214" y="1295"/>
                </a:cxn>
                <a:cxn ang="0">
                  <a:pos x="1267" y="1223"/>
                </a:cxn>
                <a:cxn ang="0">
                  <a:pos x="1632" y="1043"/>
                </a:cxn>
                <a:cxn ang="0">
                  <a:pos x="1931" y="953"/>
                </a:cxn>
                <a:cxn ang="0">
                  <a:pos x="2176" y="821"/>
                </a:cxn>
                <a:cxn ang="0">
                  <a:pos x="1961" y="911"/>
                </a:cxn>
                <a:cxn ang="0">
                  <a:pos x="1656" y="989"/>
                </a:cxn>
                <a:cxn ang="0">
                  <a:pos x="1339" y="1151"/>
                </a:cxn>
                <a:cxn ang="0">
                  <a:pos x="1501" y="905"/>
                </a:cxn>
                <a:cxn ang="0">
                  <a:pos x="1620" y="545"/>
                </a:cxn>
                <a:cxn ang="0">
                  <a:pos x="1740" y="372"/>
                </a:cxn>
                <a:cxn ang="0">
                  <a:pos x="1979" y="60"/>
                </a:cxn>
                <a:cxn ang="0">
                  <a:pos x="2003" y="0"/>
                </a:cxn>
                <a:cxn ang="0">
                  <a:pos x="1973" y="0"/>
                </a:cxn>
                <a:cxn ang="0">
                  <a:pos x="1596" y="480"/>
                </a:cxn>
                <a:cxn ang="0">
                  <a:pos x="1477" y="887"/>
                </a:cxn>
                <a:cxn ang="0">
                  <a:pos x="1255" y="1175"/>
                </a:cxn>
                <a:cxn ang="0">
                  <a:pos x="1130" y="905"/>
                </a:cxn>
                <a:cxn ang="0">
                  <a:pos x="1010" y="540"/>
                </a:cxn>
                <a:cxn ang="0">
                  <a:pos x="885" y="222"/>
                </a:cxn>
                <a:cxn ang="0">
                  <a:pos x="789" y="0"/>
                </a:cxn>
                <a:cxn ang="0">
                  <a:pos x="753" y="0"/>
                </a:cxn>
                <a:cxn ang="0">
                  <a:pos x="903" y="354"/>
                </a:cxn>
                <a:cxn ang="0">
                  <a:pos x="1034" y="767"/>
                </a:cxn>
                <a:cxn ang="0">
                  <a:pos x="1034" y="767"/>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s-MX"/>
            </a:p>
          </p:txBody>
        </p:sp>
        <p:sp>
          <p:nvSpPr>
            <p:cNvPr id="62473" name="Freeform 9"/>
            <p:cNvSpPr>
              <a:spLocks/>
            </p:cNvSpPr>
            <p:nvPr/>
          </p:nvSpPr>
          <p:spPr bwMode="hidden">
            <a:xfrm>
              <a:off x="0" y="649"/>
              <a:ext cx="816" cy="806"/>
            </a:xfrm>
            <a:custGeom>
              <a:avLst/>
              <a:gdLst/>
              <a:ahLst/>
              <a:cxnLst>
                <a:cxn ang="0">
                  <a:pos x="161" y="564"/>
                </a:cxn>
                <a:cxn ang="0">
                  <a:pos x="329" y="438"/>
                </a:cxn>
                <a:cxn ang="0">
                  <a:pos x="646" y="216"/>
                </a:cxn>
                <a:cxn ang="0">
                  <a:pos x="813" y="0"/>
                </a:cxn>
                <a:cxn ang="0">
                  <a:pos x="676" y="150"/>
                </a:cxn>
                <a:cxn ang="0">
                  <a:pos x="144" y="504"/>
                </a:cxn>
                <a:cxn ang="0">
                  <a:pos x="0" y="732"/>
                </a:cxn>
                <a:cxn ang="0">
                  <a:pos x="0" y="804"/>
                </a:cxn>
                <a:cxn ang="0">
                  <a:pos x="161" y="564"/>
                </a:cxn>
                <a:cxn ang="0">
                  <a:pos x="161" y="564"/>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s-MX"/>
            </a:p>
          </p:txBody>
        </p:sp>
        <p:sp>
          <p:nvSpPr>
            <p:cNvPr id="62474" name="Freeform 10"/>
            <p:cNvSpPr>
              <a:spLocks/>
            </p:cNvSpPr>
            <p:nvPr/>
          </p:nvSpPr>
          <p:spPr bwMode="hidden">
            <a:xfrm>
              <a:off x="0" y="1545"/>
              <a:ext cx="762" cy="107"/>
            </a:xfrm>
            <a:custGeom>
              <a:avLst/>
              <a:gdLst/>
              <a:ahLst/>
              <a:cxnLst>
                <a:cxn ang="0">
                  <a:pos x="460" y="66"/>
                </a:cxn>
                <a:cxn ang="0">
                  <a:pos x="759" y="0"/>
                </a:cxn>
                <a:cxn ang="0">
                  <a:pos x="496" y="36"/>
                </a:cxn>
                <a:cxn ang="0">
                  <a:pos x="138" y="48"/>
                </a:cxn>
                <a:cxn ang="0">
                  <a:pos x="0" y="78"/>
                </a:cxn>
                <a:cxn ang="0">
                  <a:pos x="0" y="107"/>
                </a:cxn>
                <a:cxn ang="0">
                  <a:pos x="96" y="89"/>
                </a:cxn>
                <a:cxn ang="0">
                  <a:pos x="460" y="66"/>
                </a:cxn>
                <a:cxn ang="0">
                  <a:pos x="460" y="66"/>
                </a:cxn>
              </a:cxnLst>
              <a:rect l="0" t="0"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s-MX"/>
            </a:p>
          </p:txBody>
        </p:sp>
        <p:sp>
          <p:nvSpPr>
            <p:cNvPr id="62475" name="Freeform 11"/>
            <p:cNvSpPr>
              <a:spLocks/>
            </p:cNvSpPr>
            <p:nvPr/>
          </p:nvSpPr>
          <p:spPr bwMode="hidden">
            <a:xfrm>
              <a:off x="2314" y="3431"/>
              <a:ext cx="3182" cy="745"/>
            </a:xfrm>
            <a:custGeom>
              <a:avLst/>
              <a:gdLst/>
              <a:ahLst/>
              <a:cxnLst>
                <a:cxn ang="0">
                  <a:pos x="1387" y="239"/>
                </a:cxn>
                <a:cxn ang="0">
                  <a:pos x="1734" y="233"/>
                </a:cxn>
                <a:cxn ang="0">
                  <a:pos x="2087" y="251"/>
                </a:cxn>
                <a:cxn ang="0">
                  <a:pos x="2505" y="233"/>
                </a:cxn>
                <a:cxn ang="0">
                  <a:pos x="3169" y="204"/>
                </a:cxn>
                <a:cxn ang="0">
                  <a:pos x="3115" y="186"/>
                </a:cxn>
                <a:cxn ang="0">
                  <a:pos x="2422" y="221"/>
                </a:cxn>
                <a:cxn ang="0">
                  <a:pos x="2003" y="221"/>
                </a:cxn>
                <a:cxn ang="0">
                  <a:pos x="1459" y="186"/>
                </a:cxn>
                <a:cxn ang="0">
                  <a:pos x="1543" y="168"/>
                </a:cxn>
                <a:cxn ang="0">
                  <a:pos x="2039" y="0"/>
                </a:cxn>
                <a:cxn ang="0">
                  <a:pos x="1961" y="24"/>
                </a:cxn>
                <a:cxn ang="0">
                  <a:pos x="1836" y="66"/>
                </a:cxn>
                <a:cxn ang="0">
                  <a:pos x="1602" y="138"/>
                </a:cxn>
                <a:cxn ang="0">
                  <a:pos x="1339" y="198"/>
                </a:cxn>
                <a:cxn ang="0">
                  <a:pos x="1268" y="251"/>
                </a:cxn>
                <a:cxn ang="0">
                  <a:pos x="765" y="413"/>
                </a:cxn>
                <a:cxn ang="0">
                  <a:pos x="335" y="503"/>
                </a:cxn>
                <a:cxn ang="0">
                  <a:pos x="0" y="617"/>
                </a:cxn>
                <a:cxn ang="0">
                  <a:pos x="299" y="539"/>
                </a:cxn>
                <a:cxn ang="0">
                  <a:pos x="735" y="449"/>
                </a:cxn>
                <a:cxn ang="0">
                  <a:pos x="1178" y="311"/>
                </a:cxn>
                <a:cxn ang="0">
                  <a:pos x="981" y="491"/>
                </a:cxn>
                <a:cxn ang="0">
                  <a:pos x="867" y="743"/>
                </a:cxn>
                <a:cxn ang="0">
                  <a:pos x="861" y="743"/>
                </a:cxn>
                <a:cxn ang="0">
                  <a:pos x="933" y="743"/>
                </a:cxn>
                <a:cxn ang="0">
                  <a:pos x="1022" y="497"/>
                </a:cxn>
                <a:cxn ang="0">
                  <a:pos x="1297" y="281"/>
                </a:cxn>
                <a:cxn ang="0">
                  <a:pos x="1531" y="449"/>
                </a:cxn>
                <a:cxn ang="0">
                  <a:pos x="1770" y="677"/>
                </a:cxn>
                <a:cxn ang="0">
                  <a:pos x="1854" y="743"/>
                </a:cxn>
                <a:cxn ang="0">
                  <a:pos x="1919" y="743"/>
                </a:cxn>
                <a:cxn ang="0">
                  <a:pos x="1692" y="527"/>
                </a:cxn>
                <a:cxn ang="0">
                  <a:pos x="1387" y="239"/>
                </a:cxn>
                <a:cxn ang="0">
                  <a:pos x="1387" y="23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gradFill>
            <a:ln w="9525">
              <a:noFill/>
              <a:round/>
              <a:headEnd/>
              <a:tailEnd/>
            </a:ln>
          </p:spPr>
          <p:txBody>
            <a:bodyPr/>
            <a:lstStyle/>
            <a:p>
              <a:endParaRPr lang="es-MX"/>
            </a:p>
          </p:txBody>
        </p:sp>
        <p:sp>
          <p:nvSpPr>
            <p:cNvPr id="62476" name="Rectangle 12"/>
            <p:cNvSpPr>
              <a:spLocks noChangeArrowheads="1"/>
            </p:cNvSpPr>
            <p:nvPr/>
          </p:nvSpPr>
          <p:spPr bwMode="hidden">
            <a:xfrm>
              <a:off x="192" y="127"/>
              <a:ext cx="1" cy="1"/>
            </a:xfrm>
            <a:prstGeom prst="rect">
              <a:avLst/>
            </a:prstGeom>
            <a:solidFill>
              <a:srgbClr val="9A1E8D"/>
            </a:solidFill>
            <a:ln w="9525">
              <a:noFill/>
              <a:miter lim="800000"/>
              <a:headEnd/>
              <a:tailEnd/>
            </a:ln>
          </p:spPr>
          <p:txBody>
            <a:bodyPr/>
            <a:lstStyle/>
            <a:p>
              <a:endParaRPr lang="es-MX"/>
            </a:p>
          </p:txBody>
        </p:sp>
        <p:sp>
          <p:nvSpPr>
            <p:cNvPr id="62477" name="Rectangle 13"/>
            <p:cNvSpPr>
              <a:spLocks noChangeArrowheads="1"/>
            </p:cNvSpPr>
            <p:nvPr/>
          </p:nvSpPr>
          <p:spPr bwMode="hidden">
            <a:xfrm>
              <a:off x="204" y="131"/>
              <a:ext cx="1" cy="1"/>
            </a:xfrm>
            <a:prstGeom prst="rect">
              <a:avLst/>
            </a:prstGeom>
            <a:solidFill>
              <a:srgbClr val="9A1E8D"/>
            </a:solidFill>
            <a:ln w="9525">
              <a:noFill/>
              <a:miter lim="800000"/>
              <a:headEnd/>
              <a:tailEnd/>
            </a:ln>
          </p:spPr>
          <p:txBody>
            <a:bodyPr/>
            <a:lstStyle/>
            <a:p>
              <a:endParaRPr lang="es-MX"/>
            </a:p>
          </p:txBody>
        </p:sp>
        <p:sp>
          <p:nvSpPr>
            <p:cNvPr id="62478" name="Freeform 14"/>
            <p:cNvSpPr>
              <a:spLocks/>
            </p:cNvSpPr>
            <p:nvPr/>
          </p:nvSpPr>
          <p:spPr bwMode="hidden">
            <a:xfrm>
              <a:off x="0" y="4032"/>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endParaRPr lang="es-MX"/>
            </a:p>
          </p:txBody>
        </p:sp>
        <p:sp>
          <p:nvSpPr>
            <p:cNvPr id="62479" name="Freeform 15"/>
            <p:cNvSpPr>
              <a:spLocks/>
            </p:cNvSpPr>
            <p:nvPr/>
          </p:nvSpPr>
          <p:spPr bwMode="hidden">
            <a:xfrm>
              <a:off x="0" y="4032"/>
              <a:ext cx="5760" cy="336"/>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endParaRPr lang="es-MX"/>
            </a:p>
          </p:txBody>
        </p:sp>
        <p:sp>
          <p:nvSpPr>
            <p:cNvPr id="62480" name="Freeform 16"/>
            <p:cNvSpPr>
              <a:spLocks/>
            </p:cNvSpPr>
            <p:nvPr/>
          </p:nvSpPr>
          <p:spPr bwMode="hidden">
            <a:xfrm>
              <a:off x="0" y="0"/>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w="9525">
              <a:noFill/>
              <a:round/>
              <a:headEnd/>
              <a:tailEnd/>
            </a:ln>
          </p:spPr>
          <p:txBody>
            <a:bodyPr/>
            <a:lstStyle/>
            <a:p>
              <a:endParaRPr lang="es-MX"/>
            </a:p>
          </p:txBody>
        </p:sp>
        <p:sp>
          <p:nvSpPr>
            <p:cNvPr id="62481" name="Freeform 17"/>
            <p:cNvSpPr>
              <a:spLocks/>
            </p:cNvSpPr>
            <p:nvPr/>
          </p:nvSpPr>
          <p:spPr bwMode="hidden">
            <a:xfrm>
              <a:off x="509" y="229"/>
              <a:ext cx="3188" cy="2024"/>
            </a:xfrm>
            <a:custGeom>
              <a:avLst/>
              <a:gdLst/>
              <a:ahLst/>
              <a:cxnLst>
                <a:cxn ang="0">
                  <a:pos x="871" y="1423"/>
                </a:cxn>
                <a:cxn ang="0">
                  <a:pos x="907" y="1393"/>
                </a:cxn>
                <a:cxn ang="0">
                  <a:pos x="991" y="1320"/>
                </a:cxn>
                <a:cxn ang="0">
                  <a:pos x="1033" y="1297"/>
                </a:cxn>
                <a:cxn ang="0">
                  <a:pos x="1086" y="1249"/>
                </a:cxn>
                <a:cxn ang="0">
                  <a:pos x="1123" y="1219"/>
                </a:cxn>
                <a:cxn ang="0">
                  <a:pos x="1057" y="1153"/>
                </a:cxn>
                <a:cxn ang="0">
                  <a:pos x="877" y="1021"/>
                </a:cxn>
                <a:cxn ang="0">
                  <a:pos x="655" y="907"/>
                </a:cxn>
                <a:cxn ang="0">
                  <a:pos x="655" y="846"/>
                </a:cxn>
                <a:cxn ang="0">
                  <a:pos x="643" y="708"/>
                </a:cxn>
                <a:cxn ang="0">
                  <a:pos x="552" y="642"/>
                </a:cxn>
                <a:cxn ang="0">
                  <a:pos x="510" y="570"/>
                </a:cxn>
                <a:cxn ang="0">
                  <a:pos x="637" y="564"/>
                </a:cxn>
                <a:cxn ang="0">
                  <a:pos x="763" y="570"/>
                </a:cxn>
                <a:cxn ang="0">
                  <a:pos x="1091" y="850"/>
                </a:cxn>
                <a:cxn ang="0">
                  <a:pos x="1009" y="566"/>
                </a:cxn>
                <a:cxn ang="0">
                  <a:pos x="1054" y="265"/>
                </a:cxn>
                <a:cxn ang="0">
                  <a:pos x="1249" y="0"/>
                </a:cxn>
                <a:cxn ang="0">
                  <a:pos x="1466" y="292"/>
                </a:cxn>
                <a:cxn ang="0">
                  <a:pos x="1475" y="548"/>
                </a:cxn>
                <a:cxn ang="0">
                  <a:pos x="1567" y="630"/>
                </a:cxn>
                <a:cxn ang="0">
                  <a:pos x="1795" y="365"/>
                </a:cxn>
                <a:cxn ang="0">
                  <a:pos x="2245" y="150"/>
                </a:cxn>
                <a:cxn ang="0">
                  <a:pos x="2618" y="180"/>
                </a:cxn>
                <a:cxn ang="0">
                  <a:pos x="3050" y="150"/>
                </a:cxn>
                <a:cxn ang="0">
                  <a:pos x="3140" y="210"/>
                </a:cxn>
                <a:cxn ang="0">
                  <a:pos x="2990" y="210"/>
                </a:cxn>
                <a:cxn ang="0">
                  <a:pos x="2834" y="377"/>
                </a:cxn>
                <a:cxn ang="0">
                  <a:pos x="2702" y="648"/>
                </a:cxn>
                <a:cxn ang="0">
                  <a:pos x="2582" y="828"/>
                </a:cxn>
                <a:cxn ang="0">
                  <a:pos x="2234" y="1009"/>
                </a:cxn>
                <a:cxn ang="0">
                  <a:pos x="1963" y="1075"/>
                </a:cxn>
                <a:cxn ang="0">
                  <a:pos x="2257" y="1111"/>
                </a:cxn>
                <a:cxn ang="0">
                  <a:pos x="2600" y="1207"/>
                </a:cxn>
                <a:cxn ang="0">
                  <a:pos x="2894" y="1441"/>
                </a:cxn>
                <a:cxn ang="0">
                  <a:pos x="3122" y="1555"/>
                </a:cxn>
                <a:cxn ang="0">
                  <a:pos x="3032" y="1585"/>
                </a:cxn>
                <a:cxn ang="0">
                  <a:pos x="3008" y="1591"/>
                </a:cxn>
                <a:cxn ang="0">
                  <a:pos x="2960" y="1597"/>
                </a:cxn>
                <a:cxn ang="0">
                  <a:pos x="2882" y="1609"/>
                </a:cxn>
                <a:cxn ang="0">
                  <a:pos x="2846" y="1609"/>
                </a:cxn>
                <a:cxn ang="0">
                  <a:pos x="2774" y="1615"/>
                </a:cxn>
                <a:cxn ang="0">
                  <a:pos x="2726" y="1621"/>
                </a:cxn>
                <a:cxn ang="0">
                  <a:pos x="2708" y="1621"/>
                </a:cxn>
                <a:cxn ang="0">
                  <a:pos x="2594" y="1657"/>
                </a:cxn>
                <a:cxn ang="0">
                  <a:pos x="2533" y="1663"/>
                </a:cxn>
                <a:cxn ang="0">
                  <a:pos x="2444" y="1675"/>
                </a:cxn>
                <a:cxn ang="0">
                  <a:pos x="2378" y="1687"/>
                </a:cxn>
                <a:cxn ang="0">
                  <a:pos x="2360" y="1705"/>
                </a:cxn>
                <a:cxn ang="0">
                  <a:pos x="2305" y="1687"/>
                </a:cxn>
                <a:cxn ang="0">
                  <a:pos x="2263" y="1663"/>
                </a:cxn>
                <a:cxn ang="0">
                  <a:pos x="2017" y="1585"/>
                </a:cxn>
                <a:cxn ang="0">
                  <a:pos x="1711" y="1453"/>
                </a:cxn>
                <a:cxn ang="0">
                  <a:pos x="1880" y="1844"/>
                </a:cxn>
                <a:cxn ang="0">
                  <a:pos x="1771" y="1922"/>
                </a:cxn>
                <a:cxn ang="0">
                  <a:pos x="1531" y="1753"/>
                </a:cxn>
                <a:cxn ang="0">
                  <a:pos x="1411" y="1477"/>
                </a:cxn>
                <a:cxn ang="0">
                  <a:pos x="1219" y="1291"/>
                </a:cxn>
                <a:cxn ang="0">
                  <a:pos x="127" y="2006"/>
                </a:cxn>
                <a:cxn ang="0">
                  <a:pos x="865" y="1429"/>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gradFill>
            <a:ln w="9525">
              <a:noFill/>
              <a:round/>
              <a:headEnd/>
              <a:tailEnd/>
            </a:ln>
          </p:spPr>
          <p:txBody>
            <a:bodyPr/>
            <a:lstStyle/>
            <a:p>
              <a:endParaRPr lang="es-MX"/>
            </a:p>
          </p:txBody>
        </p:sp>
        <p:sp>
          <p:nvSpPr>
            <p:cNvPr id="62482" name="Freeform 18"/>
            <p:cNvSpPr>
              <a:spLocks/>
            </p:cNvSpPr>
            <p:nvPr/>
          </p:nvSpPr>
          <p:spPr bwMode="hidden">
            <a:xfrm>
              <a:off x="1344" y="293"/>
              <a:ext cx="2144" cy="1787"/>
            </a:xfrm>
            <a:custGeom>
              <a:avLst/>
              <a:gdLst/>
              <a:ahLst/>
              <a:cxnLst>
                <a:cxn ang="0">
                  <a:pos x="318" y="1078"/>
                </a:cxn>
                <a:cxn ang="0">
                  <a:pos x="217" y="928"/>
                </a:cxn>
                <a:cxn ang="0">
                  <a:pos x="102" y="808"/>
                </a:cxn>
                <a:cxn ang="0">
                  <a:pos x="36" y="742"/>
                </a:cxn>
                <a:cxn ang="0">
                  <a:pos x="0" y="700"/>
                </a:cxn>
                <a:cxn ang="0">
                  <a:pos x="270" y="958"/>
                </a:cxn>
                <a:cxn ang="0">
                  <a:pos x="294" y="1006"/>
                </a:cxn>
                <a:cxn ang="0">
                  <a:pos x="367" y="670"/>
                </a:cxn>
                <a:cxn ang="0">
                  <a:pos x="379" y="411"/>
                </a:cxn>
                <a:cxn ang="0">
                  <a:pos x="347" y="118"/>
                </a:cxn>
                <a:cxn ang="0">
                  <a:pos x="393" y="0"/>
                </a:cxn>
                <a:cxn ang="0">
                  <a:pos x="397" y="357"/>
                </a:cxn>
                <a:cxn ang="0">
                  <a:pos x="421" y="609"/>
                </a:cxn>
                <a:cxn ang="0">
                  <a:pos x="385" y="826"/>
                </a:cxn>
                <a:cxn ang="0">
                  <a:pos x="385" y="1036"/>
                </a:cxn>
                <a:cxn ang="0">
                  <a:pos x="877" y="784"/>
                </a:cxn>
                <a:cxn ang="0">
                  <a:pos x="1309" y="555"/>
                </a:cxn>
                <a:cxn ang="0">
                  <a:pos x="1802" y="249"/>
                </a:cxn>
                <a:cxn ang="0">
                  <a:pos x="2096" y="69"/>
                </a:cxn>
                <a:cxn ang="0">
                  <a:pos x="1814" y="279"/>
                </a:cxn>
                <a:cxn ang="0">
                  <a:pos x="1453" y="501"/>
                </a:cxn>
                <a:cxn ang="0">
                  <a:pos x="1123" y="700"/>
                </a:cxn>
                <a:cxn ang="0">
                  <a:pos x="739" y="898"/>
                </a:cxn>
                <a:cxn ang="0">
                  <a:pos x="463" y="1084"/>
                </a:cxn>
                <a:cxn ang="0">
                  <a:pos x="817" y="1193"/>
                </a:cxn>
                <a:cxn ang="0">
                  <a:pos x="1285" y="1187"/>
                </a:cxn>
                <a:cxn ang="0">
                  <a:pos x="1916" y="1396"/>
                </a:cxn>
                <a:cxn ang="0">
                  <a:pos x="2144" y="1420"/>
                </a:cxn>
                <a:cxn ang="0">
                  <a:pos x="1814" y="1408"/>
                </a:cxn>
                <a:cxn ang="0">
                  <a:pos x="1435" y="1288"/>
                </a:cxn>
                <a:cxn ang="0">
                  <a:pos x="1219" y="1229"/>
                </a:cxn>
                <a:cxn ang="0">
                  <a:pos x="799" y="1223"/>
                </a:cxn>
                <a:cxn ang="0">
                  <a:pos x="505" y="1145"/>
                </a:cxn>
                <a:cxn ang="0">
                  <a:pos x="733" y="1378"/>
                </a:cxn>
                <a:cxn ang="0">
                  <a:pos x="877" y="1619"/>
                </a:cxn>
                <a:cxn ang="0">
                  <a:pos x="1009" y="1787"/>
                </a:cxn>
                <a:cxn ang="0">
                  <a:pos x="817" y="1607"/>
                </a:cxn>
                <a:cxn ang="0">
                  <a:pos x="673" y="1372"/>
                </a:cxn>
                <a:cxn ang="0">
                  <a:pos x="415" y="1109"/>
                </a:cxn>
                <a:cxn ang="0">
                  <a:pos x="318" y="1078"/>
                </a:cxn>
                <a:cxn ang="0">
                  <a:pos x="318" y="1078"/>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s-MX"/>
            </a:p>
          </p:txBody>
        </p:sp>
        <p:sp>
          <p:nvSpPr>
            <p:cNvPr id="62483" name="Freeform 19"/>
            <p:cNvSpPr>
              <a:spLocks/>
            </p:cNvSpPr>
            <p:nvPr/>
          </p:nvSpPr>
          <p:spPr bwMode="hidden">
            <a:xfrm>
              <a:off x="2932" y="1728"/>
              <a:ext cx="2828" cy="2366"/>
            </a:xfrm>
            <a:custGeom>
              <a:avLst/>
              <a:gdLst/>
              <a:ahLst/>
              <a:cxnLst>
                <a:cxn ang="0">
                  <a:pos x="1814" y="606"/>
                </a:cxn>
                <a:cxn ang="0">
                  <a:pos x="1615" y="252"/>
                </a:cxn>
                <a:cxn ang="0">
                  <a:pos x="1345" y="132"/>
                </a:cxn>
                <a:cxn ang="0">
                  <a:pos x="1381" y="492"/>
                </a:cxn>
                <a:cxn ang="0">
                  <a:pos x="955" y="221"/>
                </a:cxn>
                <a:cxn ang="0">
                  <a:pos x="877" y="161"/>
                </a:cxn>
                <a:cxn ang="0">
                  <a:pos x="841" y="167"/>
                </a:cxn>
                <a:cxn ang="0">
                  <a:pos x="720" y="161"/>
                </a:cxn>
                <a:cxn ang="0">
                  <a:pos x="613" y="144"/>
                </a:cxn>
                <a:cxn ang="0">
                  <a:pos x="492" y="161"/>
                </a:cxn>
                <a:cxn ang="0">
                  <a:pos x="432" y="150"/>
                </a:cxn>
                <a:cxn ang="0">
                  <a:pos x="342" y="138"/>
                </a:cxn>
                <a:cxn ang="0">
                  <a:pos x="246" y="126"/>
                </a:cxn>
                <a:cxn ang="0">
                  <a:pos x="174" y="114"/>
                </a:cxn>
                <a:cxn ang="0">
                  <a:pos x="216" y="240"/>
                </a:cxn>
                <a:cxn ang="0">
                  <a:pos x="607" y="588"/>
                </a:cxn>
                <a:cxn ang="0">
                  <a:pos x="1177" y="817"/>
                </a:cxn>
                <a:cxn ang="0">
                  <a:pos x="972" y="871"/>
                </a:cxn>
                <a:cxn ang="0">
                  <a:pos x="492" y="1111"/>
                </a:cxn>
                <a:cxn ang="0">
                  <a:pos x="276" y="1441"/>
                </a:cxn>
                <a:cxn ang="0">
                  <a:pos x="42" y="1441"/>
                </a:cxn>
                <a:cxn ang="0">
                  <a:pos x="367" y="1585"/>
                </a:cxn>
                <a:cxn ang="0">
                  <a:pos x="949" y="1712"/>
                </a:cxn>
                <a:cxn ang="0">
                  <a:pos x="1519" y="1537"/>
                </a:cxn>
                <a:cxn ang="0">
                  <a:pos x="1735" y="1513"/>
                </a:cxn>
                <a:cxn ang="0">
                  <a:pos x="1723" y="1802"/>
                </a:cxn>
                <a:cxn ang="0">
                  <a:pos x="2042" y="2229"/>
                </a:cxn>
                <a:cxn ang="0">
                  <a:pos x="2191" y="2133"/>
                </a:cxn>
                <a:cxn ang="0">
                  <a:pos x="2270" y="1970"/>
                </a:cxn>
                <a:cxn ang="0">
                  <a:pos x="2233" y="1573"/>
                </a:cxn>
                <a:cxn ang="0">
                  <a:pos x="2294" y="1483"/>
                </a:cxn>
                <a:cxn ang="0">
                  <a:pos x="2588" y="1688"/>
                </a:cxn>
                <a:cxn ang="0">
                  <a:pos x="2695" y="1682"/>
                </a:cxn>
                <a:cxn ang="0">
                  <a:pos x="2588" y="1543"/>
                </a:cxn>
                <a:cxn ang="0">
                  <a:pos x="2510" y="1357"/>
                </a:cxn>
                <a:cxn ang="0">
                  <a:pos x="2354" y="1184"/>
                </a:cxn>
                <a:cxn ang="0">
                  <a:pos x="2102" y="931"/>
                </a:cxn>
                <a:cxn ang="0">
                  <a:pos x="2137" y="907"/>
                </a:cxn>
                <a:cxn ang="0">
                  <a:pos x="2215" y="871"/>
                </a:cxn>
                <a:cxn ang="0">
                  <a:pos x="2324" y="817"/>
                </a:cxn>
                <a:cxn ang="0">
                  <a:pos x="2372" y="787"/>
                </a:cxn>
                <a:cxn ang="0">
                  <a:pos x="2078" y="865"/>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endParaRPr lang="es-MX"/>
            </a:p>
          </p:txBody>
        </p:sp>
        <p:sp>
          <p:nvSpPr>
            <p:cNvPr id="62484" name="Freeform 20"/>
            <p:cNvSpPr>
              <a:spLocks/>
            </p:cNvSpPr>
            <p:nvPr/>
          </p:nvSpPr>
          <p:spPr bwMode="hidden">
            <a:xfrm>
              <a:off x="3160" y="1860"/>
              <a:ext cx="2162" cy="1934"/>
            </a:xfrm>
            <a:custGeom>
              <a:avLst/>
              <a:gdLst/>
              <a:ahLst/>
              <a:cxnLst>
                <a:cxn ang="0">
                  <a:pos x="1842" y="851"/>
                </a:cxn>
                <a:cxn ang="0">
                  <a:pos x="1937" y="1019"/>
                </a:cxn>
                <a:cxn ang="0">
                  <a:pos x="2051" y="1168"/>
                </a:cxn>
                <a:cxn ang="0">
                  <a:pos x="2117" y="1246"/>
                </a:cxn>
                <a:cxn ang="0">
                  <a:pos x="2153" y="1294"/>
                </a:cxn>
                <a:cxn ang="0">
                  <a:pos x="1889" y="977"/>
                </a:cxn>
                <a:cxn ang="0">
                  <a:pos x="1860" y="929"/>
                </a:cxn>
                <a:cxn ang="0">
                  <a:pos x="1782" y="1240"/>
                </a:cxn>
                <a:cxn ang="0">
                  <a:pos x="1770" y="1486"/>
                </a:cxn>
                <a:cxn ang="0">
                  <a:pos x="1818" y="1906"/>
                </a:cxn>
                <a:cxn ang="0">
                  <a:pos x="1788" y="1930"/>
                </a:cxn>
                <a:cxn ang="0">
                  <a:pos x="1746" y="1534"/>
                </a:cxn>
                <a:cxn ang="0">
                  <a:pos x="1728" y="1288"/>
                </a:cxn>
                <a:cxn ang="0">
                  <a:pos x="1764" y="1085"/>
                </a:cxn>
                <a:cxn ang="0">
                  <a:pos x="1770" y="875"/>
                </a:cxn>
                <a:cxn ang="0">
                  <a:pos x="1268" y="1007"/>
                </a:cxn>
                <a:cxn ang="0">
                  <a:pos x="825" y="1132"/>
                </a:cxn>
                <a:cxn ang="0">
                  <a:pos x="323" y="1312"/>
                </a:cxn>
                <a:cxn ang="0">
                  <a:pos x="18" y="1420"/>
                </a:cxn>
                <a:cxn ang="0">
                  <a:pos x="311" y="1282"/>
                </a:cxn>
                <a:cxn ang="0">
                  <a:pos x="682" y="1144"/>
                </a:cxn>
                <a:cxn ang="0">
                  <a:pos x="1022" y="1037"/>
                </a:cxn>
                <a:cxn ang="0">
                  <a:pos x="1411" y="929"/>
                </a:cxn>
                <a:cxn ang="0">
                  <a:pos x="1692" y="815"/>
                </a:cxn>
                <a:cxn ang="0">
                  <a:pos x="1333" y="623"/>
                </a:cxn>
                <a:cxn ang="0">
                  <a:pos x="861" y="515"/>
                </a:cxn>
                <a:cxn ang="0">
                  <a:pos x="227" y="161"/>
                </a:cxn>
                <a:cxn ang="0">
                  <a:pos x="0" y="83"/>
                </a:cxn>
                <a:cxn ang="0">
                  <a:pos x="329" y="179"/>
                </a:cxn>
                <a:cxn ang="0">
                  <a:pos x="712" y="383"/>
                </a:cxn>
                <a:cxn ang="0">
                  <a:pos x="933" y="491"/>
                </a:cxn>
                <a:cxn ang="0">
                  <a:pos x="1351" y="593"/>
                </a:cxn>
                <a:cxn ang="0">
                  <a:pos x="1650" y="743"/>
                </a:cxn>
                <a:cxn ang="0">
                  <a:pos x="1423" y="461"/>
                </a:cxn>
                <a:cxn ang="0">
                  <a:pos x="1286" y="191"/>
                </a:cxn>
                <a:cxn ang="0">
                  <a:pos x="1154" y="0"/>
                </a:cxn>
                <a:cxn ang="0">
                  <a:pos x="1339" y="215"/>
                </a:cxn>
                <a:cxn ang="0">
                  <a:pos x="1489" y="485"/>
                </a:cxn>
                <a:cxn ang="0">
                  <a:pos x="1746" y="803"/>
                </a:cxn>
                <a:cxn ang="0">
                  <a:pos x="1842" y="851"/>
                </a:cxn>
                <a:cxn ang="0">
                  <a:pos x="1842" y="85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s-MX"/>
            </a:p>
          </p:txBody>
        </p:sp>
      </p:grpSp>
      <p:sp>
        <p:nvSpPr>
          <p:cNvPr id="62485" name="Rectangle 21"/>
          <p:cNvSpPr>
            <a:spLocks noGrp="1" noChangeArrowheads="1"/>
          </p:cNvSpPr>
          <p:nvPr>
            <p:ph type="ctrTitle" sz="quarter"/>
          </p:nvPr>
        </p:nvSpPr>
        <p:spPr>
          <a:xfrm>
            <a:off x="685800" y="1828800"/>
            <a:ext cx="7772400" cy="1736725"/>
          </a:xfrm>
        </p:spPr>
        <p:txBody>
          <a:bodyPr/>
          <a:lstStyle>
            <a:lvl1pPr>
              <a:defRPr sz="5400"/>
            </a:lvl1pPr>
          </a:lstStyle>
          <a:p>
            <a:r>
              <a:rPr lang="en-US"/>
              <a:t>Click to edit Master title style</a:t>
            </a:r>
          </a:p>
        </p:txBody>
      </p:sp>
      <p:sp>
        <p:nvSpPr>
          <p:cNvPr id="62486" name="Rectangle 2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62487" name="Rectangle 23"/>
          <p:cNvSpPr>
            <a:spLocks noGrp="1" noChangeArrowheads="1"/>
          </p:cNvSpPr>
          <p:nvPr>
            <p:ph type="dt" sz="quarter" idx="2"/>
          </p:nvPr>
        </p:nvSpPr>
        <p:spPr/>
        <p:txBody>
          <a:bodyPr/>
          <a:lstStyle>
            <a:lvl1pPr>
              <a:defRPr/>
            </a:lvl1pPr>
          </a:lstStyle>
          <a:p>
            <a:endParaRPr lang="en-US"/>
          </a:p>
        </p:txBody>
      </p:sp>
      <p:sp>
        <p:nvSpPr>
          <p:cNvPr id="62488" name="Rectangle 24"/>
          <p:cNvSpPr>
            <a:spLocks noGrp="1" noChangeArrowheads="1"/>
          </p:cNvSpPr>
          <p:nvPr>
            <p:ph type="ftr" sz="quarter" idx="3"/>
          </p:nvPr>
        </p:nvSpPr>
        <p:spPr/>
        <p:txBody>
          <a:bodyPr/>
          <a:lstStyle>
            <a:lvl1pPr>
              <a:defRPr/>
            </a:lvl1pPr>
          </a:lstStyle>
          <a:p>
            <a:endParaRPr lang="en-US"/>
          </a:p>
        </p:txBody>
      </p:sp>
      <p:sp>
        <p:nvSpPr>
          <p:cNvPr id="62489" name="Rectangle 25"/>
          <p:cNvSpPr>
            <a:spLocks noGrp="1" noChangeArrowheads="1"/>
          </p:cNvSpPr>
          <p:nvPr>
            <p:ph type="sldNum" sz="quarter" idx="4"/>
          </p:nvPr>
        </p:nvSpPr>
        <p:spPr/>
        <p:txBody>
          <a:bodyPr/>
          <a:lstStyle>
            <a:lvl1pPr>
              <a:defRPr/>
            </a:lvl1pPr>
          </a:lstStyle>
          <a:p>
            <a:fld id="{2D94A678-C9ED-483F-A87B-C1E8DBD86D82}" type="slidenum">
              <a:rPr lang="en-US"/>
              <a:pPr/>
              <a:t>‹Nº›</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5EEA4406-1062-49E0-B4AA-F099CCCFDEF5}" type="slidenum">
              <a:rPr lang="en-US"/>
              <a:pPr/>
              <a:t>‹Nº›</a:t>
            </a:fld>
            <a:endParaRPr lang="en-US"/>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87708049-3180-4E2E-830E-ACC015623A7C}" type="slidenum">
              <a:rPr lang="en-US"/>
              <a:pPr/>
              <a:t>‹Nº›</a:t>
            </a:fld>
            <a:endParaRPr lang="en-US"/>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43DA2B23-1AD6-4C5B-9552-398EBBF52439}" type="slidenum">
              <a:rPr lang="en-US"/>
              <a:pPr/>
              <a:t>‹Nº›</a:t>
            </a:fld>
            <a:endParaRPr lang="en-US"/>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85E4947B-B32C-4729-ACCD-6799EF0E03FF}" type="slidenum">
              <a:rPr lang="en-US"/>
              <a:pPr/>
              <a:t>‹Nº›</a:t>
            </a:fld>
            <a:endParaRPr lang="en-US"/>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lvl1pPr>
              <a:defRPr/>
            </a:lvl1pPr>
          </a:lstStyle>
          <a:p>
            <a:endParaRPr lang="en-US"/>
          </a:p>
        </p:txBody>
      </p:sp>
      <p:sp>
        <p:nvSpPr>
          <p:cNvPr id="8" name="7 Marcador de pie de página"/>
          <p:cNvSpPr>
            <a:spLocks noGrp="1"/>
          </p:cNvSpPr>
          <p:nvPr>
            <p:ph type="ftr" sz="quarter" idx="11"/>
          </p:nvPr>
        </p:nvSpPr>
        <p:spPr/>
        <p:txBody>
          <a:bodyPr/>
          <a:lstStyle>
            <a:lvl1pPr>
              <a:defRPr/>
            </a:lvl1pPr>
          </a:lstStyle>
          <a:p>
            <a:endParaRPr lang="en-US"/>
          </a:p>
        </p:txBody>
      </p:sp>
      <p:sp>
        <p:nvSpPr>
          <p:cNvPr id="9" name="8 Marcador de número de diapositiva"/>
          <p:cNvSpPr>
            <a:spLocks noGrp="1"/>
          </p:cNvSpPr>
          <p:nvPr>
            <p:ph type="sldNum" sz="quarter" idx="12"/>
          </p:nvPr>
        </p:nvSpPr>
        <p:spPr/>
        <p:txBody>
          <a:bodyPr/>
          <a:lstStyle>
            <a:lvl1pPr>
              <a:defRPr/>
            </a:lvl1pPr>
          </a:lstStyle>
          <a:p>
            <a:fld id="{33B99EFB-4EFA-4DC6-BE6D-8B5E6A645188}" type="slidenum">
              <a:rPr lang="en-US"/>
              <a:pPr/>
              <a:t>‹Nº›</a:t>
            </a:fld>
            <a:endParaRPr lang="en-US"/>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lvl1pPr>
              <a:defRPr/>
            </a:lvl1pPr>
          </a:lstStyle>
          <a:p>
            <a:endParaRPr lang="en-US"/>
          </a:p>
        </p:txBody>
      </p:sp>
      <p:sp>
        <p:nvSpPr>
          <p:cNvPr id="4" name="3 Marcador de pie de página"/>
          <p:cNvSpPr>
            <a:spLocks noGrp="1"/>
          </p:cNvSpPr>
          <p:nvPr>
            <p:ph type="ftr" sz="quarter" idx="11"/>
          </p:nvPr>
        </p:nvSpPr>
        <p:spPr/>
        <p:txBody>
          <a:bodyPr/>
          <a:lstStyle>
            <a:lvl1pPr>
              <a:defRPr/>
            </a:lvl1pPr>
          </a:lstStyle>
          <a:p>
            <a:endParaRPr lang="en-US"/>
          </a:p>
        </p:txBody>
      </p:sp>
      <p:sp>
        <p:nvSpPr>
          <p:cNvPr id="5" name="4 Marcador de número de diapositiva"/>
          <p:cNvSpPr>
            <a:spLocks noGrp="1"/>
          </p:cNvSpPr>
          <p:nvPr>
            <p:ph type="sldNum" sz="quarter" idx="12"/>
          </p:nvPr>
        </p:nvSpPr>
        <p:spPr/>
        <p:txBody>
          <a:bodyPr/>
          <a:lstStyle>
            <a:lvl1pPr>
              <a:defRPr/>
            </a:lvl1pPr>
          </a:lstStyle>
          <a:p>
            <a:fld id="{F79986D1-24BA-4577-A3E5-3D14691951EE}" type="slidenum">
              <a:rPr lang="en-US"/>
              <a:pPr/>
              <a:t>‹Nº›</a:t>
            </a:fld>
            <a:endParaRPr lang="en-US"/>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n-US"/>
          </a:p>
        </p:txBody>
      </p:sp>
      <p:sp>
        <p:nvSpPr>
          <p:cNvPr id="3" name="2 Marcador de pie de página"/>
          <p:cNvSpPr>
            <a:spLocks noGrp="1"/>
          </p:cNvSpPr>
          <p:nvPr>
            <p:ph type="ftr" sz="quarter" idx="11"/>
          </p:nvPr>
        </p:nvSpPr>
        <p:spPr/>
        <p:txBody>
          <a:bodyPr/>
          <a:lstStyle>
            <a:lvl1pPr>
              <a:defRPr/>
            </a:lvl1pPr>
          </a:lstStyle>
          <a:p>
            <a:endParaRPr lang="en-US"/>
          </a:p>
        </p:txBody>
      </p:sp>
      <p:sp>
        <p:nvSpPr>
          <p:cNvPr id="4" name="3 Marcador de número de diapositiva"/>
          <p:cNvSpPr>
            <a:spLocks noGrp="1"/>
          </p:cNvSpPr>
          <p:nvPr>
            <p:ph type="sldNum" sz="quarter" idx="12"/>
          </p:nvPr>
        </p:nvSpPr>
        <p:spPr/>
        <p:txBody>
          <a:bodyPr/>
          <a:lstStyle>
            <a:lvl1pPr>
              <a:defRPr/>
            </a:lvl1pPr>
          </a:lstStyle>
          <a:p>
            <a:fld id="{72CCB9F1-0416-4CEF-80AB-081AE7FB2952}" type="slidenum">
              <a:rPr lang="en-US"/>
              <a:pPr/>
              <a:t>‹Nº›</a:t>
            </a:fld>
            <a:endParaRPr lang="en-US"/>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FFA2129A-7AF2-47D6-9743-6E5984D3CA24}" type="slidenum">
              <a:rPr lang="en-US"/>
              <a:pPr/>
              <a:t>‹Nº›</a:t>
            </a:fld>
            <a:endParaRPr lang="en-US"/>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326DA50D-DB55-4301-B650-A479B3A1F1E5}" type="slidenum">
              <a:rPr lang="en-US"/>
              <a:pPr/>
              <a:t>‹Nº›</a:t>
            </a:fld>
            <a:endParaRPr lang="en-US"/>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73D9F154-BF6B-4D22-BB64-58EF5CDCC43C}" type="slidenum">
              <a:rPr lang="en-US"/>
              <a:pPr/>
              <a:t>‹Nº›</a:t>
            </a:fld>
            <a:endParaRPr lang="en-US"/>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7813"/>
            <a:ext cx="2057400" cy="5853112"/>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7813"/>
            <a:ext cx="6019800" cy="5853112"/>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000D0166-62A8-48D7-856F-B70454426156}" type="slidenum">
              <a:rPr lang="en-US"/>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FB2B7F69-AF84-4541-B5A6-46B04FBC45A9}" type="slidenum">
              <a:rPr lang="en-US"/>
              <a:pPr/>
              <a:t>‹Nº›</a:t>
            </a:fld>
            <a:endParaRPr lang="en-US"/>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65538" name="Group 2"/>
          <p:cNvGrpSpPr>
            <a:grpSpLocks/>
          </p:cNvGrpSpPr>
          <p:nvPr/>
        </p:nvGrpSpPr>
        <p:grpSpPr bwMode="auto">
          <a:xfrm>
            <a:off x="0" y="0"/>
            <a:ext cx="8458200" cy="5943600"/>
            <a:chOff x="0" y="0"/>
            <a:chExt cx="5328" cy="3744"/>
          </a:xfrm>
        </p:grpSpPr>
        <p:sp>
          <p:nvSpPr>
            <p:cNvPr id="65539" name="Freeform 3"/>
            <p:cNvSpPr>
              <a:spLocks/>
            </p:cNvSpPr>
            <p:nvPr/>
          </p:nvSpPr>
          <p:spPr bwMode="hidden">
            <a:xfrm>
              <a:off x="0" y="1440"/>
              <a:ext cx="5155" cy="2304"/>
            </a:xfrm>
            <a:custGeom>
              <a:avLst/>
              <a:gdLst/>
              <a:ahLst/>
              <a:cxnLst>
                <a:cxn ang="0">
                  <a:pos x="5154" y="1769"/>
                </a:cxn>
                <a:cxn ang="0">
                  <a:pos x="0" y="2304"/>
                </a:cxn>
                <a:cxn ang="0">
                  <a:pos x="0" y="1252"/>
                </a:cxn>
                <a:cxn ang="0">
                  <a:pos x="5155" y="0"/>
                </a:cxn>
                <a:cxn ang="0">
                  <a:pos x="5155" y="1416"/>
                </a:cxn>
                <a:cxn ang="0">
                  <a:pos x="5154" y="1769"/>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w="9525">
              <a:noFill/>
              <a:round/>
              <a:headEnd/>
              <a:tailEnd/>
            </a:ln>
          </p:spPr>
          <p:txBody>
            <a:bodyPr/>
            <a:lstStyle/>
            <a:p>
              <a:endParaRPr lang="es-MX"/>
            </a:p>
          </p:txBody>
        </p:sp>
        <p:sp>
          <p:nvSpPr>
            <p:cNvPr id="65540" name="Freeform 4"/>
            <p:cNvSpPr>
              <a:spLocks/>
            </p:cNvSpPr>
            <p:nvPr/>
          </p:nvSpPr>
          <p:spPr bwMode="hidden">
            <a:xfrm>
              <a:off x="0" y="0"/>
              <a:ext cx="5328" cy="3689"/>
            </a:xfrm>
            <a:custGeom>
              <a:avLst/>
              <a:gdLst/>
              <a:ahLst/>
              <a:cxnLst>
                <a:cxn ang="0">
                  <a:pos x="5311" y="3209"/>
                </a:cxn>
                <a:cxn ang="0">
                  <a:pos x="0" y="3689"/>
                </a:cxn>
                <a:cxn ang="0">
                  <a:pos x="0" y="9"/>
                </a:cxn>
                <a:cxn ang="0">
                  <a:pos x="5328" y="0"/>
                </a:cxn>
                <a:cxn ang="0">
                  <a:pos x="5311" y="320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w="9525">
              <a:noFill/>
              <a:round/>
              <a:headEnd/>
              <a:tailEnd/>
            </a:ln>
          </p:spPr>
          <p:txBody>
            <a:bodyPr/>
            <a:lstStyle/>
            <a:p>
              <a:endParaRPr lang="es-MX"/>
            </a:p>
          </p:txBody>
        </p:sp>
      </p:grpSp>
      <p:sp>
        <p:nvSpPr>
          <p:cNvPr id="65541" name="Rectangle 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65542" name="Rectangle 6"/>
          <p:cNvSpPr>
            <a:spLocks noGrp="1" noChangeArrowheads="1"/>
          </p:cNvSpPr>
          <p:nvPr>
            <p:ph type="dt" sz="quarter" idx="2"/>
          </p:nvPr>
        </p:nvSpPr>
        <p:spPr/>
        <p:txBody>
          <a:bodyPr/>
          <a:lstStyle>
            <a:lvl1pPr>
              <a:defRPr/>
            </a:lvl1pPr>
          </a:lstStyle>
          <a:p>
            <a:endParaRPr lang="en-US"/>
          </a:p>
        </p:txBody>
      </p:sp>
      <p:sp>
        <p:nvSpPr>
          <p:cNvPr id="65543" name="Rectangle 7"/>
          <p:cNvSpPr>
            <a:spLocks noGrp="1" noChangeArrowheads="1"/>
          </p:cNvSpPr>
          <p:nvPr>
            <p:ph type="ftr" sz="quarter" idx="3"/>
          </p:nvPr>
        </p:nvSpPr>
        <p:spPr/>
        <p:txBody>
          <a:bodyPr/>
          <a:lstStyle>
            <a:lvl1pPr>
              <a:defRPr/>
            </a:lvl1pPr>
          </a:lstStyle>
          <a:p>
            <a:endParaRPr lang="en-US"/>
          </a:p>
        </p:txBody>
      </p:sp>
      <p:sp>
        <p:nvSpPr>
          <p:cNvPr id="65544" name="Rectangle 8"/>
          <p:cNvSpPr>
            <a:spLocks noGrp="1" noChangeArrowheads="1"/>
          </p:cNvSpPr>
          <p:nvPr>
            <p:ph type="sldNum" sz="quarter" idx="4"/>
          </p:nvPr>
        </p:nvSpPr>
        <p:spPr/>
        <p:txBody>
          <a:bodyPr/>
          <a:lstStyle>
            <a:lvl1pPr>
              <a:defRPr/>
            </a:lvl1pPr>
          </a:lstStyle>
          <a:p>
            <a:fld id="{0479173B-E563-45BB-8020-91A871063E87}" type="slidenum">
              <a:rPr lang="en-US"/>
              <a:pPr/>
              <a:t>‹Nº›</a:t>
            </a:fld>
            <a:endParaRPr lang="en-US"/>
          </a:p>
        </p:txBody>
      </p:sp>
      <p:sp>
        <p:nvSpPr>
          <p:cNvPr id="65545"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r>
              <a:rPr lang="en-US"/>
              <a:t>Click to edit Master title style</a:t>
            </a:r>
          </a:p>
        </p:txBody>
      </p:sp>
    </p:spTree>
  </p:cSld>
  <p:clrMapOvr>
    <a:masterClrMapping/>
  </p:clrMapOvr>
  <p:timing>
    <p:tnLst>
      <p:par>
        <p:cTn id="1" dur="indefinite" restart="never" nodeType="tmRoot"/>
      </p:par>
    </p:tnLst>
  </p:timing>
</p:sldLayout>
</file>

<file path=ppt/slideLayouts/slideLayout91.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1C176C94-57F3-47FE-8401-3F1FD765A144}" type="slidenum">
              <a:rPr lang="en-US"/>
              <a:pPr/>
              <a:t>‹Nº›</a:t>
            </a:fld>
            <a:endParaRPr lang="en-US"/>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8E25333A-80B0-48E4-8384-35A4D2B290B9}" type="slidenum">
              <a:rPr lang="en-US"/>
              <a:pPr/>
              <a:t>‹Nº›</a:t>
            </a:fld>
            <a:endParaRPr lang="en-US"/>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A476D3C3-516E-477B-AE39-89BBF67655EB}" type="slidenum">
              <a:rPr lang="en-US"/>
              <a:pPr/>
              <a:t>‹Nº›</a:t>
            </a:fld>
            <a:endParaRPr lang="en-US"/>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lvl1pPr>
              <a:defRPr/>
            </a:lvl1pPr>
          </a:lstStyle>
          <a:p>
            <a:endParaRPr lang="en-US"/>
          </a:p>
        </p:txBody>
      </p:sp>
      <p:sp>
        <p:nvSpPr>
          <p:cNvPr id="8" name="7 Marcador de pie de página"/>
          <p:cNvSpPr>
            <a:spLocks noGrp="1"/>
          </p:cNvSpPr>
          <p:nvPr>
            <p:ph type="ftr" sz="quarter" idx="11"/>
          </p:nvPr>
        </p:nvSpPr>
        <p:spPr/>
        <p:txBody>
          <a:bodyPr/>
          <a:lstStyle>
            <a:lvl1pPr>
              <a:defRPr/>
            </a:lvl1pPr>
          </a:lstStyle>
          <a:p>
            <a:endParaRPr lang="en-US"/>
          </a:p>
        </p:txBody>
      </p:sp>
      <p:sp>
        <p:nvSpPr>
          <p:cNvPr id="9" name="8 Marcador de número de diapositiva"/>
          <p:cNvSpPr>
            <a:spLocks noGrp="1"/>
          </p:cNvSpPr>
          <p:nvPr>
            <p:ph type="sldNum" sz="quarter" idx="12"/>
          </p:nvPr>
        </p:nvSpPr>
        <p:spPr/>
        <p:txBody>
          <a:bodyPr/>
          <a:lstStyle>
            <a:lvl1pPr>
              <a:defRPr/>
            </a:lvl1pPr>
          </a:lstStyle>
          <a:p>
            <a:fld id="{E6D45748-D607-45D4-B419-28E78ECB4C58}" type="slidenum">
              <a:rPr lang="en-US"/>
              <a:pPr/>
              <a:t>‹Nº›</a:t>
            </a:fld>
            <a:endParaRPr lang="en-US"/>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lvl1pPr>
              <a:defRPr/>
            </a:lvl1pPr>
          </a:lstStyle>
          <a:p>
            <a:endParaRPr lang="en-US"/>
          </a:p>
        </p:txBody>
      </p:sp>
      <p:sp>
        <p:nvSpPr>
          <p:cNvPr id="4" name="3 Marcador de pie de página"/>
          <p:cNvSpPr>
            <a:spLocks noGrp="1"/>
          </p:cNvSpPr>
          <p:nvPr>
            <p:ph type="ftr" sz="quarter" idx="11"/>
          </p:nvPr>
        </p:nvSpPr>
        <p:spPr/>
        <p:txBody>
          <a:bodyPr/>
          <a:lstStyle>
            <a:lvl1pPr>
              <a:defRPr/>
            </a:lvl1pPr>
          </a:lstStyle>
          <a:p>
            <a:endParaRPr lang="en-US"/>
          </a:p>
        </p:txBody>
      </p:sp>
      <p:sp>
        <p:nvSpPr>
          <p:cNvPr id="5" name="4 Marcador de número de diapositiva"/>
          <p:cNvSpPr>
            <a:spLocks noGrp="1"/>
          </p:cNvSpPr>
          <p:nvPr>
            <p:ph type="sldNum" sz="quarter" idx="12"/>
          </p:nvPr>
        </p:nvSpPr>
        <p:spPr/>
        <p:txBody>
          <a:bodyPr/>
          <a:lstStyle>
            <a:lvl1pPr>
              <a:defRPr/>
            </a:lvl1pPr>
          </a:lstStyle>
          <a:p>
            <a:fld id="{C47C8238-B2EC-4218-8136-1C3C1477AB2C}" type="slidenum">
              <a:rPr lang="en-US"/>
              <a:pPr/>
              <a:t>‹Nº›</a:t>
            </a:fld>
            <a:endParaRPr lang="en-US"/>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n-US"/>
          </a:p>
        </p:txBody>
      </p:sp>
      <p:sp>
        <p:nvSpPr>
          <p:cNvPr id="3" name="2 Marcador de pie de página"/>
          <p:cNvSpPr>
            <a:spLocks noGrp="1"/>
          </p:cNvSpPr>
          <p:nvPr>
            <p:ph type="ftr" sz="quarter" idx="11"/>
          </p:nvPr>
        </p:nvSpPr>
        <p:spPr/>
        <p:txBody>
          <a:bodyPr/>
          <a:lstStyle>
            <a:lvl1pPr>
              <a:defRPr/>
            </a:lvl1pPr>
          </a:lstStyle>
          <a:p>
            <a:endParaRPr lang="en-US"/>
          </a:p>
        </p:txBody>
      </p:sp>
      <p:sp>
        <p:nvSpPr>
          <p:cNvPr id="4" name="3 Marcador de número de diapositiva"/>
          <p:cNvSpPr>
            <a:spLocks noGrp="1"/>
          </p:cNvSpPr>
          <p:nvPr>
            <p:ph type="sldNum" sz="quarter" idx="12"/>
          </p:nvPr>
        </p:nvSpPr>
        <p:spPr/>
        <p:txBody>
          <a:bodyPr/>
          <a:lstStyle>
            <a:lvl1pPr>
              <a:defRPr/>
            </a:lvl1pPr>
          </a:lstStyle>
          <a:p>
            <a:fld id="{F347B662-F501-4917-9803-EF54A89DFC08}" type="slidenum">
              <a:rPr lang="en-US"/>
              <a:pPr/>
              <a:t>‹Nº›</a:t>
            </a:fld>
            <a:endParaRPr lang="en-US"/>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F6CAC6C1-F358-47BD-9255-5B8B5F32540F}" type="slidenum">
              <a:rPr lang="en-US"/>
              <a:pPr/>
              <a:t>‹Nº›</a:t>
            </a:fld>
            <a:endParaRPr lang="en-US"/>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n-US"/>
          </a:p>
        </p:txBody>
      </p:sp>
      <p:sp>
        <p:nvSpPr>
          <p:cNvPr id="6" name="5 Marcador de pie de página"/>
          <p:cNvSpPr>
            <a:spLocks noGrp="1"/>
          </p:cNvSpPr>
          <p:nvPr>
            <p:ph type="ftr" sz="quarter" idx="11"/>
          </p:nvPr>
        </p:nvSpPr>
        <p:spPr/>
        <p:txBody>
          <a:bodyPr/>
          <a:lstStyle>
            <a:lvl1pPr>
              <a:defRPr/>
            </a:lvl1pPr>
          </a:lstStyle>
          <a:p>
            <a:endParaRPr lang="en-US"/>
          </a:p>
        </p:txBody>
      </p:sp>
      <p:sp>
        <p:nvSpPr>
          <p:cNvPr id="7" name="6 Marcador de número de diapositiva"/>
          <p:cNvSpPr>
            <a:spLocks noGrp="1"/>
          </p:cNvSpPr>
          <p:nvPr>
            <p:ph type="sldNum" sz="quarter" idx="12"/>
          </p:nvPr>
        </p:nvSpPr>
        <p:spPr/>
        <p:txBody>
          <a:bodyPr/>
          <a:lstStyle>
            <a:lvl1pPr>
              <a:defRPr/>
            </a:lvl1pPr>
          </a:lstStyle>
          <a:p>
            <a:fld id="{176729EB-D682-4560-90C0-0252A06A8F00}" type="slidenum">
              <a:rPr lang="en-US"/>
              <a:pPr/>
              <a:t>‹Nº›</a:t>
            </a:fld>
            <a:endParaRPr lang="en-US"/>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n-US"/>
          </a:p>
        </p:txBody>
      </p:sp>
      <p:sp>
        <p:nvSpPr>
          <p:cNvPr id="5" name="4 Marcador de pie de página"/>
          <p:cNvSpPr>
            <a:spLocks noGrp="1"/>
          </p:cNvSpPr>
          <p:nvPr>
            <p:ph type="ftr" sz="quarter" idx="11"/>
          </p:nvPr>
        </p:nvSpPr>
        <p:spPr/>
        <p:txBody>
          <a:bodyPr/>
          <a:lstStyle>
            <a:lvl1pPr>
              <a:defRPr/>
            </a:lvl1pPr>
          </a:lstStyle>
          <a:p>
            <a:endParaRPr lang="en-US"/>
          </a:p>
        </p:txBody>
      </p:sp>
      <p:sp>
        <p:nvSpPr>
          <p:cNvPr id="6" name="5 Marcador de número de diapositiva"/>
          <p:cNvSpPr>
            <a:spLocks noGrp="1"/>
          </p:cNvSpPr>
          <p:nvPr>
            <p:ph type="sldNum" sz="quarter" idx="12"/>
          </p:nvPr>
        </p:nvSpPr>
        <p:spPr/>
        <p:txBody>
          <a:bodyPr/>
          <a:lstStyle>
            <a:lvl1pPr>
              <a:defRPr/>
            </a:lvl1pPr>
          </a:lstStyle>
          <a:p>
            <a:fld id="{89F4F6C7-D3F3-4295-B90F-F979D5B6AF2C}" type="slidenum">
              <a:rPr lang="en-US"/>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8.xml"/><Relationship Id="rId3" Type="http://schemas.openxmlformats.org/officeDocument/2006/relationships/slideLayout" Target="../slideLayouts/slideLayout103.xml"/><Relationship Id="rId7" Type="http://schemas.openxmlformats.org/officeDocument/2006/relationships/slideLayout" Target="../slideLayouts/slideLayout107.xml"/><Relationship Id="rId12" Type="http://schemas.openxmlformats.org/officeDocument/2006/relationships/theme" Target="../theme/theme10.xml"/><Relationship Id="rId2" Type="http://schemas.openxmlformats.org/officeDocument/2006/relationships/slideLayout" Target="../slideLayouts/slideLayout102.xml"/><Relationship Id="rId1" Type="http://schemas.openxmlformats.org/officeDocument/2006/relationships/slideLayout" Target="../slideLayouts/slideLayout101.xml"/><Relationship Id="rId6" Type="http://schemas.openxmlformats.org/officeDocument/2006/relationships/slideLayout" Target="../slideLayouts/slideLayout106.xml"/><Relationship Id="rId11" Type="http://schemas.openxmlformats.org/officeDocument/2006/relationships/slideLayout" Target="../slideLayouts/slideLayout111.xml"/><Relationship Id="rId5" Type="http://schemas.openxmlformats.org/officeDocument/2006/relationships/slideLayout" Target="../slideLayouts/slideLayout105.xml"/><Relationship Id="rId10" Type="http://schemas.openxmlformats.org/officeDocument/2006/relationships/slideLayout" Target="../slideLayouts/slideLayout110.xml"/><Relationship Id="rId4" Type="http://schemas.openxmlformats.org/officeDocument/2006/relationships/slideLayout" Target="../slideLayouts/slideLayout104.xml"/><Relationship Id="rId9" Type="http://schemas.openxmlformats.org/officeDocument/2006/relationships/slideLayout" Target="../slideLayouts/slideLayout10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wmf"/><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17" Type="http://schemas.openxmlformats.org/officeDocument/2006/relationships/image" Target="../media/image5.png"/><Relationship Id="rId2" Type="http://schemas.openxmlformats.org/officeDocument/2006/relationships/slideLayout" Target="../slideLayouts/slideLayout14.xml"/><Relationship Id="rId16" Type="http://schemas.openxmlformats.org/officeDocument/2006/relationships/image" Target="../media/image4.pn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3.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image" Target="../media/image6.jpeg"/><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5.xml"/><Relationship Id="rId3" Type="http://schemas.openxmlformats.org/officeDocument/2006/relationships/slideLayout" Target="../slideLayouts/slideLayout70.xml"/><Relationship Id="rId7" Type="http://schemas.openxmlformats.org/officeDocument/2006/relationships/slideLayout" Target="../slideLayouts/slideLayout74.xml"/><Relationship Id="rId12" Type="http://schemas.openxmlformats.org/officeDocument/2006/relationships/theme" Target="../theme/theme7.xml"/><Relationship Id="rId2" Type="http://schemas.openxmlformats.org/officeDocument/2006/relationships/slideLayout" Target="../slideLayouts/slideLayout69.xml"/><Relationship Id="rId1" Type="http://schemas.openxmlformats.org/officeDocument/2006/relationships/slideLayout" Target="../slideLayouts/slideLayout68.xml"/><Relationship Id="rId6" Type="http://schemas.openxmlformats.org/officeDocument/2006/relationships/slideLayout" Target="../slideLayouts/slideLayout73.xml"/><Relationship Id="rId11" Type="http://schemas.openxmlformats.org/officeDocument/2006/relationships/slideLayout" Target="../slideLayouts/slideLayout78.xml"/><Relationship Id="rId5" Type="http://schemas.openxmlformats.org/officeDocument/2006/relationships/slideLayout" Target="../slideLayouts/slideLayout72.xml"/><Relationship Id="rId10" Type="http://schemas.openxmlformats.org/officeDocument/2006/relationships/slideLayout" Target="../slideLayouts/slideLayout77.xml"/><Relationship Id="rId4" Type="http://schemas.openxmlformats.org/officeDocument/2006/relationships/slideLayout" Target="../slideLayouts/slideLayout71.xml"/><Relationship Id="rId9"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6.xml"/><Relationship Id="rId3" Type="http://schemas.openxmlformats.org/officeDocument/2006/relationships/slideLayout" Target="../slideLayouts/slideLayout81.xml"/><Relationship Id="rId7" Type="http://schemas.openxmlformats.org/officeDocument/2006/relationships/slideLayout" Target="../slideLayouts/slideLayout85.xml"/><Relationship Id="rId12" Type="http://schemas.openxmlformats.org/officeDocument/2006/relationships/theme" Target="../theme/theme8.xml"/><Relationship Id="rId2" Type="http://schemas.openxmlformats.org/officeDocument/2006/relationships/slideLayout" Target="../slideLayouts/slideLayout80.xml"/><Relationship Id="rId1" Type="http://schemas.openxmlformats.org/officeDocument/2006/relationships/slideLayout" Target="../slideLayouts/slideLayout79.xml"/><Relationship Id="rId6" Type="http://schemas.openxmlformats.org/officeDocument/2006/relationships/slideLayout" Target="../slideLayouts/slideLayout84.xml"/><Relationship Id="rId11" Type="http://schemas.openxmlformats.org/officeDocument/2006/relationships/slideLayout" Target="../slideLayouts/slideLayout89.xml"/><Relationship Id="rId5" Type="http://schemas.openxmlformats.org/officeDocument/2006/relationships/slideLayout" Target="../slideLayouts/slideLayout83.xml"/><Relationship Id="rId10" Type="http://schemas.openxmlformats.org/officeDocument/2006/relationships/slideLayout" Target="../slideLayouts/slideLayout88.xml"/><Relationship Id="rId4" Type="http://schemas.openxmlformats.org/officeDocument/2006/relationships/slideLayout" Target="../slideLayouts/slideLayout82.xml"/><Relationship Id="rId9"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7.xml"/><Relationship Id="rId3" Type="http://schemas.openxmlformats.org/officeDocument/2006/relationships/slideLayout" Target="../slideLayouts/slideLayout92.xml"/><Relationship Id="rId7" Type="http://schemas.openxmlformats.org/officeDocument/2006/relationships/slideLayout" Target="../slideLayouts/slideLayout96.xml"/><Relationship Id="rId12" Type="http://schemas.openxmlformats.org/officeDocument/2006/relationships/theme" Target="../theme/theme9.xml"/><Relationship Id="rId2" Type="http://schemas.openxmlformats.org/officeDocument/2006/relationships/slideLayout" Target="../slideLayouts/slideLayout91.xml"/><Relationship Id="rId1" Type="http://schemas.openxmlformats.org/officeDocument/2006/relationships/slideLayout" Target="../slideLayouts/slideLayout90.xml"/><Relationship Id="rId6" Type="http://schemas.openxmlformats.org/officeDocument/2006/relationships/slideLayout" Target="../slideLayouts/slideLayout95.xml"/><Relationship Id="rId11" Type="http://schemas.openxmlformats.org/officeDocument/2006/relationships/slideLayout" Target="../slideLayouts/slideLayout100.xml"/><Relationship Id="rId5" Type="http://schemas.openxmlformats.org/officeDocument/2006/relationships/slideLayout" Target="../slideLayouts/slideLayout94.xml"/><Relationship Id="rId10" Type="http://schemas.openxmlformats.org/officeDocument/2006/relationships/slideLayout" Target="../slideLayouts/slideLayout99.xml"/><Relationship Id="rId4" Type="http://schemas.openxmlformats.org/officeDocument/2006/relationships/slideLayout" Target="../slideLayouts/slideLayout93.xml"/><Relationship Id="rId9"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4F38C775-B5E0-4A61-9660-B2848E4A03C1}" type="slidenum">
              <a:rPr lang="en-US"/>
              <a:pPr/>
              <a:t>‹Nº›</a:t>
            </a:fld>
            <a:endParaRPr lang="en-US"/>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768" r:id="rId12"/>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46275"/>
                <a:invGamma/>
              </a:schemeClr>
            </a:gs>
            <a:gs pos="100000">
              <a:schemeClr val="bg1"/>
            </a:gs>
          </a:gsLst>
          <a:lin ang="5400000" scaled="1"/>
        </a:gradFill>
        <a:effectLst/>
      </p:bgPr>
    </p:bg>
    <p:spTree>
      <p:nvGrpSpPr>
        <p:cNvPr id="1" name=""/>
        <p:cNvGrpSpPr/>
        <p:nvPr/>
      </p:nvGrpSpPr>
      <p:grpSpPr>
        <a:xfrm>
          <a:off x="0" y="0"/>
          <a:ext cx="0" cy="0"/>
          <a:chOff x="0" y="0"/>
          <a:chExt cx="0" cy="0"/>
        </a:xfrm>
      </p:grpSpPr>
      <p:grpSp>
        <p:nvGrpSpPr>
          <p:cNvPr id="73730" name="Group 2"/>
          <p:cNvGrpSpPr>
            <a:grpSpLocks/>
          </p:cNvGrpSpPr>
          <p:nvPr/>
        </p:nvGrpSpPr>
        <p:grpSpPr bwMode="auto">
          <a:xfrm>
            <a:off x="0" y="0"/>
            <a:ext cx="9144000" cy="6858000"/>
            <a:chOff x="0" y="0"/>
            <a:chExt cx="5760" cy="4320"/>
          </a:xfrm>
        </p:grpSpPr>
        <p:sp>
          <p:nvSpPr>
            <p:cNvPr id="73731" name="Freeform 3"/>
            <p:cNvSpPr>
              <a:spLocks/>
            </p:cNvSpPr>
            <p:nvPr/>
          </p:nvSpPr>
          <p:spPr bwMode="hidden">
            <a:xfrm>
              <a:off x="0" y="3072"/>
              <a:ext cx="5760" cy="1248"/>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s-MX"/>
            </a:p>
          </p:txBody>
        </p:sp>
        <p:sp>
          <p:nvSpPr>
            <p:cNvPr id="73732"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endParaRPr lang="es-MX"/>
            </a:p>
          </p:txBody>
        </p:sp>
      </p:grpSp>
      <p:sp>
        <p:nvSpPr>
          <p:cNvPr id="73733" name="Freeform 5"/>
          <p:cNvSpPr>
            <a:spLocks/>
          </p:cNvSpPr>
          <p:nvPr/>
        </p:nvSpPr>
        <p:spPr bwMode="hidden">
          <a:xfrm>
            <a:off x="6248400" y="6262688"/>
            <a:ext cx="2895600" cy="609600"/>
          </a:xfrm>
          <a:custGeom>
            <a:avLst/>
            <a:gdLst/>
            <a:ahLst/>
            <a:cxnLst>
              <a:cxn ang="0">
                <a:pos x="5748" y="246"/>
              </a:cxn>
              <a:cxn ang="0">
                <a:pos x="0" y="246"/>
              </a:cxn>
              <a:cxn ang="0">
                <a:pos x="0" y="0"/>
              </a:cxn>
              <a:cxn ang="0">
                <a:pos x="5748" y="0"/>
              </a:cxn>
              <a:cxn ang="0">
                <a:pos x="5748" y="246"/>
              </a:cxn>
              <a:cxn ang="0">
                <a:pos x="5748" y="246"/>
              </a:cxn>
            </a:cxnLst>
            <a:rect l="0" t="0" r="r" b="b"/>
            <a:pathLst>
              <a:path w="5748" h="246">
                <a:moveTo>
                  <a:pt x="5748" y="246"/>
                </a:moveTo>
                <a:lnTo>
                  <a:pt x="0" y="246"/>
                </a:lnTo>
                <a:lnTo>
                  <a:pt x="0" y="0"/>
                </a:lnTo>
                <a:lnTo>
                  <a:pt x="5748" y="0"/>
                </a:lnTo>
                <a:lnTo>
                  <a:pt x="5748" y="246"/>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endParaRPr lang="es-MX"/>
          </a:p>
        </p:txBody>
      </p:sp>
      <p:grpSp>
        <p:nvGrpSpPr>
          <p:cNvPr id="73734" name="Group 6"/>
          <p:cNvGrpSpPr>
            <a:grpSpLocks/>
          </p:cNvGrpSpPr>
          <p:nvPr/>
        </p:nvGrpSpPr>
        <p:grpSpPr bwMode="auto">
          <a:xfrm>
            <a:off x="0" y="6019800"/>
            <a:ext cx="7848600" cy="857250"/>
            <a:chOff x="0" y="3792"/>
            <a:chExt cx="4944" cy="540"/>
          </a:xfrm>
        </p:grpSpPr>
        <p:sp>
          <p:nvSpPr>
            <p:cNvPr id="73735"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endParaRPr lang="es-MX"/>
            </a:p>
          </p:txBody>
        </p:sp>
        <p:grpSp>
          <p:nvGrpSpPr>
            <p:cNvPr id="73736" name="Group 8"/>
            <p:cNvGrpSpPr>
              <a:grpSpLocks/>
            </p:cNvGrpSpPr>
            <p:nvPr userDrawn="1"/>
          </p:nvGrpSpPr>
          <p:grpSpPr bwMode="auto">
            <a:xfrm>
              <a:off x="2486" y="3792"/>
              <a:ext cx="2458" cy="540"/>
              <a:chOff x="2486" y="3792"/>
              <a:chExt cx="2458" cy="540"/>
            </a:xfrm>
          </p:grpSpPr>
          <p:sp>
            <p:nvSpPr>
              <p:cNvPr id="73737" name="Freeform 9"/>
              <p:cNvSpPr>
                <a:spLocks/>
              </p:cNvSpPr>
              <p:nvPr userDrawn="1"/>
            </p:nvSpPr>
            <p:spPr bwMode="ltGray">
              <a:xfrm>
                <a:off x="3948" y="3799"/>
                <a:ext cx="996" cy="533"/>
              </a:xfrm>
              <a:custGeom>
                <a:avLst/>
                <a:gdLst/>
                <a:ahLst/>
                <a:cxnLst>
                  <a:cxn ang="0">
                    <a:pos x="636" y="373"/>
                  </a:cxn>
                  <a:cxn ang="0">
                    <a:pos x="495" y="370"/>
                  </a:cxn>
                  <a:cxn ang="0">
                    <a:pos x="280" y="249"/>
                  </a:cxn>
                  <a:cxn ang="0">
                    <a:pos x="127" y="66"/>
                  </a:cxn>
                  <a:cxn ang="0">
                    <a:pos x="0" y="0"/>
                  </a:cxn>
                  <a:cxn ang="0">
                    <a:pos x="22" y="26"/>
                  </a:cxn>
                  <a:cxn ang="0">
                    <a:pos x="0" y="65"/>
                  </a:cxn>
                  <a:cxn ang="0">
                    <a:pos x="30" y="119"/>
                  </a:cxn>
                  <a:cxn ang="0">
                    <a:pos x="75" y="243"/>
                  </a:cxn>
                  <a:cxn ang="0">
                    <a:pos x="45" y="422"/>
                  </a:cxn>
                  <a:cxn ang="0">
                    <a:pos x="200" y="329"/>
                  </a:cxn>
                  <a:cxn ang="0">
                    <a:pos x="612" y="533"/>
                  </a:cxn>
                  <a:cxn ang="0">
                    <a:pos x="996" y="529"/>
                  </a:cxn>
                  <a:cxn ang="0">
                    <a:pos x="828" y="473"/>
                  </a:cxn>
                  <a:cxn ang="0">
                    <a:pos x="636" y="373"/>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w="9525">
                <a:noFill/>
                <a:round/>
                <a:headEnd/>
                <a:tailEnd/>
              </a:ln>
            </p:spPr>
            <p:txBody>
              <a:bodyPr/>
              <a:lstStyle/>
              <a:p>
                <a:endParaRPr lang="es-MX"/>
              </a:p>
            </p:txBody>
          </p:sp>
          <p:sp>
            <p:nvSpPr>
              <p:cNvPr id="73738" name="Freeform 10"/>
              <p:cNvSpPr>
                <a:spLocks/>
              </p:cNvSpPr>
              <p:nvPr userDrawn="1"/>
            </p:nvSpPr>
            <p:spPr bwMode="ltGray">
              <a:xfrm>
                <a:off x="2677" y="3792"/>
                <a:ext cx="186" cy="395"/>
              </a:xfrm>
              <a:custGeom>
                <a:avLst/>
                <a:gdLst/>
                <a:ahLst/>
                <a:cxnLst>
                  <a:cxn ang="0">
                    <a:pos x="36" y="0"/>
                  </a:cxn>
                  <a:cxn ang="0">
                    <a:pos x="54" y="18"/>
                  </a:cxn>
                  <a:cxn ang="0">
                    <a:pos x="24" y="30"/>
                  </a:cxn>
                  <a:cxn ang="0">
                    <a:pos x="18" y="66"/>
                  </a:cxn>
                  <a:cxn ang="0">
                    <a:pos x="42" y="114"/>
                  </a:cxn>
                  <a:cxn ang="0">
                    <a:pos x="48" y="162"/>
                  </a:cxn>
                  <a:cxn ang="0">
                    <a:pos x="0" y="353"/>
                  </a:cxn>
                  <a:cxn ang="0">
                    <a:pos x="54" y="233"/>
                  </a:cxn>
                  <a:cxn ang="0">
                    <a:pos x="84" y="216"/>
                  </a:cxn>
                  <a:cxn ang="0">
                    <a:pos x="126" y="126"/>
                  </a:cxn>
                  <a:cxn ang="0">
                    <a:pos x="144" y="120"/>
                  </a:cxn>
                  <a:cxn ang="0">
                    <a:pos x="144" y="90"/>
                  </a:cxn>
                  <a:cxn ang="0">
                    <a:pos x="186" y="66"/>
                  </a:cxn>
                  <a:cxn ang="0">
                    <a:pos x="162" y="60"/>
                  </a:cxn>
                  <a:cxn ang="0">
                    <a:pos x="36" y="0"/>
                  </a:cxn>
                  <a:cxn ang="0">
                    <a:pos x="36" y="0"/>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chemeClr val="bg2"/>
              </a:solidFill>
              <a:ln w="9525">
                <a:noFill/>
                <a:round/>
                <a:headEnd/>
                <a:tailEnd/>
              </a:ln>
            </p:spPr>
            <p:txBody>
              <a:bodyPr/>
              <a:lstStyle/>
              <a:p>
                <a:endParaRPr lang="es-MX"/>
              </a:p>
            </p:txBody>
          </p:sp>
          <p:sp>
            <p:nvSpPr>
              <p:cNvPr id="73739" name="Freeform 11"/>
              <p:cNvSpPr>
                <a:spLocks/>
              </p:cNvSpPr>
              <p:nvPr userDrawn="1"/>
            </p:nvSpPr>
            <p:spPr bwMode="ltGray">
              <a:xfrm>
                <a:off x="3030" y="3893"/>
                <a:ext cx="378" cy="271"/>
              </a:xfrm>
              <a:custGeom>
                <a:avLst/>
                <a:gdLst/>
                <a:ahLst/>
                <a:cxnLst>
                  <a:cxn ang="0">
                    <a:pos x="18" y="0"/>
                  </a:cxn>
                  <a:cxn ang="0">
                    <a:pos x="12" y="13"/>
                  </a:cxn>
                  <a:cxn ang="0">
                    <a:pos x="0" y="40"/>
                  </a:cxn>
                  <a:cxn ang="0">
                    <a:pos x="60" y="121"/>
                  </a:cxn>
                  <a:cxn ang="0">
                    <a:pos x="310" y="271"/>
                  </a:cxn>
                  <a:cxn ang="0">
                    <a:pos x="290" y="139"/>
                  </a:cxn>
                  <a:cxn ang="0">
                    <a:pos x="378" y="76"/>
                  </a:cxn>
                  <a:cxn ang="0">
                    <a:pos x="251" y="94"/>
                  </a:cxn>
                  <a:cxn ang="0">
                    <a:pos x="90" y="54"/>
                  </a:cxn>
                  <a:cxn ang="0">
                    <a:pos x="18" y="0"/>
                  </a:cxn>
                  <a:cxn ang="0">
                    <a:pos x="18" y="0"/>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chemeClr val="bg2"/>
              </a:solidFill>
              <a:ln w="9525">
                <a:noFill/>
                <a:round/>
                <a:headEnd/>
                <a:tailEnd/>
              </a:ln>
            </p:spPr>
            <p:txBody>
              <a:bodyPr/>
              <a:lstStyle/>
              <a:p>
                <a:endParaRPr lang="es-MX"/>
              </a:p>
            </p:txBody>
          </p:sp>
          <p:sp>
            <p:nvSpPr>
              <p:cNvPr id="73740" name="Freeform 12"/>
              <p:cNvSpPr>
                <a:spLocks/>
              </p:cNvSpPr>
              <p:nvPr userDrawn="1"/>
            </p:nvSpPr>
            <p:spPr bwMode="ltGray">
              <a:xfrm>
                <a:off x="3628" y="3866"/>
                <a:ext cx="155" cy="74"/>
              </a:xfrm>
              <a:custGeom>
                <a:avLst/>
                <a:gdLst/>
                <a:ahLst/>
                <a:cxnLst>
                  <a:cxn ang="0">
                    <a:pos x="114" y="0"/>
                  </a:cxn>
                  <a:cxn ang="0">
                    <a:pos x="0" y="0"/>
                  </a:cxn>
                  <a:cxn ang="0">
                    <a:pos x="0" y="0"/>
                  </a:cxn>
                  <a:cxn ang="0">
                    <a:pos x="6" y="6"/>
                  </a:cxn>
                  <a:cxn ang="0">
                    <a:pos x="6" y="18"/>
                  </a:cxn>
                  <a:cxn ang="0">
                    <a:pos x="0" y="24"/>
                  </a:cxn>
                  <a:cxn ang="0">
                    <a:pos x="78" y="60"/>
                  </a:cxn>
                  <a:cxn ang="0">
                    <a:pos x="96" y="42"/>
                  </a:cxn>
                  <a:cxn ang="0">
                    <a:pos x="155" y="66"/>
                  </a:cxn>
                  <a:cxn ang="0">
                    <a:pos x="126" y="24"/>
                  </a:cxn>
                  <a:cxn ang="0">
                    <a:pos x="149" y="0"/>
                  </a:cxn>
                  <a:cxn ang="0">
                    <a:pos x="114" y="0"/>
                  </a:cxn>
                  <a:cxn ang="0">
                    <a:pos x="114" y="0"/>
                  </a:cxn>
                </a:cxnLst>
                <a:rect l="0" t="0" r="r" b="b"/>
                <a:pathLst>
                  <a:path w="155" h="66">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chemeClr val="bg2"/>
              </a:solidFill>
              <a:ln w="9525">
                <a:noFill/>
                <a:round/>
                <a:headEnd/>
                <a:tailEnd/>
              </a:ln>
            </p:spPr>
            <p:txBody>
              <a:bodyPr/>
              <a:lstStyle/>
              <a:p>
                <a:endParaRPr lang="es-MX"/>
              </a:p>
            </p:txBody>
          </p:sp>
          <p:sp>
            <p:nvSpPr>
              <p:cNvPr id="73741" name="Freeform 13"/>
              <p:cNvSpPr>
                <a:spLocks/>
              </p:cNvSpPr>
              <p:nvPr userDrawn="1"/>
            </p:nvSpPr>
            <p:spPr bwMode="ltGray">
              <a:xfrm>
                <a:off x="2486" y="3859"/>
                <a:ext cx="42" cy="81"/>
              </a:xfrm>
              <a:custGeom>
                <a:avLst/>
                <a:gdLst/>
                <a:ahLst/>
                <a:cxnLst>
                  <a:cxn ang="0">
                    <a:pos x="6" y="36"/>
                  </a:cxn>
                  <a:cxn ang="0">
                    <a:pos x="0" y="18"/>
                  </a:cxn>
                  <a:cxn ang="0">
                    <a:pos x="12" y="6"/>
                  </a:cxn>
                  <a:cxn ang="0">
                    <a:pos x="0" y="6"/>
                  </a:cxn>
                  <a:cxn ang="0">
                    <a:pos x="12" y="6"/>
                  </a:cxn>
                  <a:cxn ang="0">
                    <a:pos x="24" y="6"/>
                  </a:cxn>
                  <a:cxn ang="0">
                    <a:pos x="36" y="6"/>
                  </a:cxn>
                  <a:cxn ang="0">
                    <a:pos x="42" y="0"/>
                  </a:cxn>
                  <a:cxn ang="0">
                    <a:pos x="30" y="18"/>
                  </a:cxn>
                  <a:cxn ang="0">
                    <a:pos x="42" y="48"/>
                  </a:cxn>
                  <a:cxn ang="0">
                    <a:pos x="12" y="72"/>
                  </a:cxn>
                  <a:cxn ang="0">
                    <a:pos x="6" y="36"/>
                  </a:cxn>
                  <a:cxn ang="0">
                    <a:pos x="6" y="36"/>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chemeClr val="bg2"/>
              </a:solidFill>
              <a:ln w="9525">
                <a:noFill/>
                <a:round/>
                <a:headEnd/>
                <a:tailEnd/>
              </a:ln>
            </p:spPr>
            <p:txBody>
              <a:bodyPr/>
              <a:lstStyle/>
              <a:p>
                <a:endParaRPr lang="es-MX"/>
              </a:p>
            </p:txBody>
          </p:sp>
        </p:grpSp>
        <p:sp>
          <p:nvSpPr>
            <p:cNvPr id="73742"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endParaRPr lang="es-MX"/>
            </a:p>
          </p:txBody>
        </p:sp>
      </p:grpSp>
      <p:grpSp>
        <p:nvGrpSpPr>
          <p:cNvPr id="73743" name="Group 15"/>
          <p:cNvGrpSpPr>
            <a:grpSpLocks/>
          </p:cNvGrpSpPr>
          <p:nvPr/>
        </p:nvGrpSpPr>
        <p:grpSpPr bwMode="auto">
          <a:xfrm>
            <a:off x="627063" y="6021388"/>
            <a:ext cx="5684837" cy="849312"/>
            <a:chOff x="395" y="3793"/>
            <a:chExt cx="3581" cy="535"/>
          </a:xfrm>
        </p:grpSpPr>
        <p:sp>
          <p:nvSpPr>
            <p:cNvPr id="73744" name="Freeform 16"/>
            <p:cNvSpPr>
              <a:spLocks/>
            </p:cNvSpPr>
            <p:nvPr/>
          </p:nvSpPr>
          <p:spPr bwMode="auto">
            <a:xfrm>
              <a:off x="1196" y="3793"/>
              <a:ext cx="365" cy="291"/>
            </a:xfrm>
            <a:custGeom>
              <a:avLst/>
              <a:gdLst/>
              <a:ahLst/>
              <a:cxnLst>
                <a:cxn ang="0">
                  <a:pos x="24" y="24"/>
                </a:cxn>
                <a:cxn ang="0">
                  <a:pos x="0" y="60"/>
                </a:cxn>
                <a:cxn ang="0">
                  <a:pos x="66" y="108"/>
                </a:cxn>
                <a:cxn ang="0">
                  <a:pos x="143" y="180"/>
                </a:cxn>
                <a:cxn ang="0">
                  <a:pos x="191" y="168"/>
                </a:cxn>
                <a:cxn ang="0">
                  <a:pos x="341" y="287"/>
                </a:cxn>
                <a:cxn ang="0">
                  <a:pos x="305" y="174"/>
                </a:cxn>
                <a:cxn ang="0">
                  <a:pos x="365" y="132"/>
                </a:cxn>
                <a:cxn ang="0">
                  <a:pos x="359" y="126"/>
                </a:cxn>
                <a:cxn ang="0">
                  <a:pos x="335" y="114"/>
                </a:cxn>
                <a:cxn ang="0">
                  <a:pos x="299" y="90"/>
                </a:cxn>
                <a:cxn ang="0">
                  <a:pos x="257" y="72"/>
                </a:cxn>
                <a:cxn ang="0">
                  <a:pos x="215" y="54"/>
                </a:cxn>
                <a:cxn ang="0">
                  <a:pos x="173" y="36"/>
                </a:cxn>
                <a:cxn ang="0">
                  <a:pos x="143" y="24"/>
                </a:cxn>
                <a:cxn ang="0">
                  <a:pos x="131" y="18"/>
                </a:cxn>
                <a:cxn ang="0">
                  <a:pos x="107" y="18"/>
                </a:cxn>
                <a:cxn ang="0">
                  <a:pos x="95" y="18"/>
                </a:cxn>
                <a:cxn ang="0">
                  <a:pos x="72" y="12"/>
                </a:cxn>
                <a:cxn ang="0">
                  <a:pos x="66" y="12"/>
                </a:cxn>
                <a:cxn ang="0">
                  <a:pos x="54" y="6"/>
                </a:cxn>
                <a:cxn ang="0">
                  <a:pos x="42" y="0"/>
                </a:cxn>
                <a:cxn ang="0">
                  <a:pos x="30" y="0"/>
                </a:cxn>
                <a:cxn ang="0">
                  <a:pos x="24" y="24"/>
                </a:cxn>
                <a:cxn ang="0">
                  <a:pos x="24" y="24"/>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chemeClr val="bg2"/>
            </a:solidFill>
            <a:ln w="9525">
              <a:noFill/>
              <a:round/>
              <a:headEnd/>
              <a:tailEnd/>
            </a:ln>
          </p:spPr>
          <p:txBody>
            <a:bodyPr/>
            <a:lstStyle/>
            <a:p>
              <a:endParaRPr lang="es-MX"/>
            </a:p>
          </p:txBody>
        </p:sp>
        <p:sp>
          <p:nvSpPr>
            <p:cNvPr id="73745" name="Freeform 17"/>
            <p:cNvSpPr>
              <a:spLocks/>
            </p:cNvSpPr>
            <p:nvPr/>
          </p:nvSpPr>
          <p:spPr bwMode="auto">
            <a:xfrm>
              <a:off x="1943" y="3829"/>
              <a:ext cx="2033" cy="499"/>
            </a:xfrm>
            <a:custGeom>
              <a:avLst/>
              <a:gdLst/>
              <a:ahLst/>
              <a:cxnLst>
                <a:cxn ang="0">
                  <a:pos x="186" y="18"/>
                </a:cxn>
                <a:cxn ang="0">
                  <a:pos x="138" y="6"/>
                </a:cxn>
                <a:cxn ang="0">
                  <a:pos x="96" y="0"/>
                </a:cxn>
                <a:cxn ang="0">
                  <a:pos x="36" y="0"/>
                </a:cxn>
                <a:cxn ang="0">
                  <a:pos x="12" y="25"/>
                </a:cxn>
                <a:cxn ang="0">
                  <a:pos x="0" y="128"/>
                </a:cxn>
                <a:cxn ang="0">
                  <a:pos x="60" y="104"/>
                </a:cxn>
                <a:cxn ang="0">
                  <a:pos x="90" y="134"/>
                </a:cxn>
                <a:cxn ang="0">
                  <a:pos x="150" y="153"/>
                </a:cxn>
                <a:cxn ang="0">
                  <a:pos x="209" y="273"/>
                </a:cxn>
                <a:cxn ang="0">
                  <a:pos x="401" y="359"/>
                </a:cxn>
                <a:cxn ang="0">
                  <a:pos x="777" y="359"/>
                </a:cxn>
                <a:cxn ang="0">
                  <a:pos x="2033" y="499"/>
                </a:cxn>
                <a:cxn ang="0">
                  <a:pos x="2033" y="499"/>
                </a:cxn>
                <a:cxn ang="0">
                  <a:pos x="1991" y="493"/>
                </a:cxn>
                <a:cxn ang="0">
                  <a:pos x="676" y="243"/>
                </a:cxn>
                <a:cxn ang="0">
                  <a:pos x="514" y="159"/>
                </a:cxn>
                <a:cxn ang="0">
                  <a:pos x="425" y="110"/>
                </a:cxn>
                <a:cxn ang="0">
                  <a:pos x="365" y="92"/>
                </a:cxn>
                <a:cxn ang="0">
                  <a:pos x="281" y="61"/>
                </a:cxn>
                <a:cxn ang="0">
                  <a:pos x="186" y="18"/>
                </a:cxn>
                <a:cxn ang="0">
                  <a:pos x="186" y="18"/>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chemeClr val="bg2"/>
            </a:solidFill>
            <a:ln w="9525">
              <a:noFill/>
              <a:round/>
              <a:headEnd/>
              <a:tailEnd/>
            </a:ln>
          </p:spPr>
          <p:txBody>
            <a:bodyPr/>
            <a:lstStyle/>
            <a:p>
              <a:endParaRPr lang="es-MX"/>
            </a:p>
          </p:txBody>
        </p:sp>
        <p:sp>
          <p:nvSpPr>
            <p:cNvPr id="73746" name="Freeform 18"/>
            <p:cNvSpPr>
              <a:spLocks/>
            </p:cNvSpPr>
            <p:nvPr/>
          </p:nvSpPr>
          <p:spPr bwMode="auto">
            <a:xfrm>
              <a:off x="1830" y="3823"/>
              <a:ext cx="71" cy="61"/>
            </a:xfrm>
            <a:custGeom>
              <a:avLst/>
              <a:gdLst/>
              <a:ahLst/>
              <a:cxnLst>
                <a:cxn ang="0">
                  <a:pos x="0" y="18"/>
                </a:cxn>
                <a:cxn ang="0">
                  <a:pos x="6" y="18"/>
                </a:cxn>
                <a:cxn ang="0">
                  <a:pos x="12" y="12"/>
                </a:cxn>
                <a:cxn ang="0">
                  <a:pos x="6" y="6"/>
                </a:cxn>
                <a:cxn ang="0">
                  <a:pos x="0" y="0"/>
                </a:cxn>
                <a:cxn ang="0">
                  <a:pos x="29" y="18"/>
                </a:cxn>
                <a:cxn ang="0">
                  <a:pos x="53" y="18"/>
                </a:cxn>
                <a:cxn ang="0">
                  <a:pos x="59" y="30"/>
                </a:cxn>
                <a:cxn ang="0">
                  <a:pos x="65" y="42"/>
                </a:cxn>
                <a:cxn ang="0">
                  <a:pos x="71" y="54"/>
                </a:cxn>
                <a:cxn ang="0">
                  <a:pos x="71" y="60"/>
                </a:cxn>
                <a:cxn ang="0">
                  <a:pos x="59" y="54"/>
                </a:cxn>
                <a:cxn ang="0">
                  <a:pos x="47" y="42"/>
                </a:cxn>
                <a:cxn ang="0">
                  <a:pos x="23" y="30"/>
                </a:cxn>
                <a:cxn ang="0">
                  <a:pos x="23" y="36"/>
                </a:cxn>
                <a:cxn ang="0">
                  <a:pos x="18" y="42"/>
                </a:cxn>
                <a:cxn ang="0">
                  <a:pos x="12" y="48"/>
                </a:cxn>
                <a:cxn ang="0">
                  <a:pos x="6" y="48"/>
                </a:cxn>
                <a:cxn ang="0">
                  <a:pos x="6" y="48"/>
                </a:cxn>
                <a:cxn ang="0">
                  <a:pos x="6" y="36"/>
                </a:cxn>
                <a:cxn ang="0">
                  <a:pos x="0" y="18"/>
                </a:cxn>
                <a:cxn ang="0">
                  <a:pos x="0" y="18"/>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chemeClr val="bg2"/>
            </a:solidFill>
            <a:ln w="9525">
              <a:noFill/>
              <a:round/>
              <a:headEnd/>
              <a:tailEnd/>
            </a:ln>
          </p:spPr>
          <p:txBody>
            <a:bodyPr/>
            <a:lstStyle/>
            <a:p>
              <a:endParaRPr lang="es-MX"/>
            </a:p>
          </p:txBody>
        </p:sp>
        <p:sp>
          <p:nvSpPr>
            <p:cNvPr id="73747" name="Freeform 19"/>
            <p:cNvSpPr>
              <a:spLocks/>
            </p:cNvSpPr>
            <p:nvPr/>
          </p:nvSpPr>
          <p:spPr bwMode="auto">
            <a:xfrm>
              <a:off x="855" y="3842"/>
              <a:ext cx="161" cy="164"/>
            </a:xfrm>
            <a:custGeom>
              <a:avLst/>
              <a:gdLst/>
              <a:ahLst/>
              <a:cxnLst>
                <a:cxn ang="0">
                  <a:pos x="30" y="0"/>
                </a:cxn>
                <a:cxn ang="0">
                  <a:pos x="48" y="6"/>
                </a:cxn>
                <a:cxn ang="0">
                  <a:pos x="72" y="6"/>
                </a:cxn>
                <a:cxn ang="0">
                  <a:pos x="114" y="12"/>
                </a:cxn>
                <a:cxn ang="0">
                  <a:pos x="96" y="54"/>
                </a:cxn>
                <a:cxn ang="0">
                  <a:pos x="96" y="60"/>
                </a:cxn>
                <a:cxn ang="0">
                  <a:pos x="102" y="72"/>
                </a:cxn>
                <a:cxn ang="0">
                  <a:pos x="108" y="84"/>
                </a:cxn>
                <a:cxn ang="0">
                  <a:pos x="120" y="96"/>
                </a:cxn>
                <a:cxn ang="0">
                  <a:pos x="143" y="114"/>
                </a:cxn>
                <a:cxn ang="0">
                  <a:pos x="155" y="138"/>
                </a:cxn>
                <a:cxn ang="0">
                  <a:pos x="161" y="156"/>
                </a:cxn>
                <a:cxn ang="0">
                  <a:pos x="161" y="162"/>
                </a:cxn>
                <a:cxn ang="0">
                  <a:pos x="96" y="102"/>
                </a:cxn>
                <a:cxn ang="0">
                  <a:pos x="30" y="54"/>
                </a:cxn>
                <a:cxn ang="0">
                  <a:pos x="0" y="0"/>
                </a:cxn>
                <a:cxn ang="0">
                  <a:pos x="30" y="0"/>
                </a:cxn>
                <a:cxn ang="0">
                  <a:pos x="30" y="0"/>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chemeClr val="bg2"/>
            </a:solidFill>
            <a:ln w="9525">
              <a:noFill/>
              <a:round/>
              <a:headEnd/>
              <a:tailEnd/>
            </a:ln>
          </p:spPr>
          <p:txBody>
            <a:bodyPr/>
            <a:lstStyle/>
            <a:p>
              <a:endParaRPr lang="es-MX"/>
            </a:p>
          </p:txBody>
        </p:sp>
        <p:sp>
          <p:nvSpPr>
            <p:cNvPr id="73748" name="Freeform 20"/>
            <p:cNvSpPr>
              <a:spLocks/>
            </p:cNvSpPr>
            <p:nvPr/>
          </p:nvSpPr>
          <p:spPr bwMode="auto">
            <a:xfrm>
              <a:off x="706" y="3854"/>
              <a:ext cx="59" cy="61"/>
            </a:xfrm>
            <a:custGeom>
              <a:avLst/>
              <a:gdLst/>
              <a:ahLst/>
              <a:cxnLst>
                <a:cxn ang="0">
                  <a:pos x="59" y="6"/>
                </a:cxn>
                <a:cxn ang="0">
                  <a:pos x="41" y="30"/>
                </a:cxn>
                <a:cxn ang="0">
                  <a:pos x="41" y="36"/>
                </a:cxn>
                <a:cxn ang="0">
                  <a:pos x="47" y="42"/>
                </a:cxn>
                <a:cxn ang="0">
                  <a:pos x="53" y="54"/>
                </a:cxn>
                <a:cxn ang="0">
                  <a:pos x="53" y="60"/>
                </a:cxn>
                <a:cxn ang="0">
                  <a:pos x="47" y="54"/>
                </a:cxn>
                <a:cxn ang="0">
                  <a:pos x="35" y="48"/>
                </a:cxn>
                <a:cxn ang="0">
                  <a:pos x="23" y="36"/>
                </a:cxn>
                <a:cxn ang="0">
                  <a:pos x="17" y="30"/>
                </a:cxn>
                <a:cxn ang="0">
                  <a:pos x="0" y="0"/>
                </a:cxn>
                <a:cxn ang="0">
                  <a:pos x="59" y="6"/>
                </a:cxn>
                <a:cxn ang="0">
                  <a:pos x="59" y="6"/>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chemeClr val="bg2"/>
            </a:solidFill>
            <a:ln w="9525">
              <a:noFill/>
              <a:round/>
              <a:headEnd/>
              <a:tailEnd/>
            </a:ln>
          </p:spPr>
          <p:txBody>
            <a:bodyPr/>
            <a:lstStyle/>
            <a:p>
              <a:endParaRPr lang="es-MX"/>
            </a:p>
          </p:txBody>
        </p:sp>
        <p:sp>
          <p:nvSpPr>
            <p:cNvPr id="73749" name="Freeform 21"/>
            <p:cNvSpPr>
              <a:spLocks/>
            </p:cNvSpPr>
            <p:nvPr/>
          </p:nvSpPr>
          <p:spPr bwMode="auto">
            <a:xfrm>
              <a:off x="395" y="3811"/>
              <a:ext cx="245" cy="207"/>
            </a:xfrm>
            <a:custGeom>
              <a:avLst/>
              <a:gdLst/>
              <a:ahLst/>
              <a:cxnLst>
                <a:cxn ang="0">
                  <a:pos x="233" y="36"/>
                </a:cxn>
                <a:cxn ang="0">
                  <a:pos x="245" y="42"/>
                </a:cxn>
                <a:cxn ang="0">
                  <a:pos x="209" y="84"/>
                </a:cxn>
                <a:cxn ang="0">
                  <a:pos x="143" y="132"/>
                </a:cxn>
                <a:cxn ang="0">
                  <a:pos x="167" y="156"/>
                </a:cxn>
                <a:cxn ang="0">
                  <a:pos x="179" y="204"/>
                </a:cxn>
                <a:cxn ang="0">
                  <a:pos x="77" y="132"/>
                </a:cxn>
                <a:cxn ang="0">
                  <a:pos x="47" y="84"/>
                </a:cxn>
                <a:cxn ang="0">
                  <a:pos x="89" y="66"/>
                </a:cxn>
                <a:cxn ang="0">
                  <a:pos x="59" y="36"/>
                </a:cxn>
                <a:cxn ang="0">
                  <a:pos x="0" y="12"/>
                </a:cxn>
                <a:cxn ang="0">
                  <a:pos x="0" y="0"/>
                </a:cxn>
                <a:cxn ang="0">
                  <a:pos x="6" y="0"/>
                </a:cxn>
                <a:cxn ang="0">
                  <a:pos x="12" y="0"/>
                </a:cxn>
                <a:cxn ang="0">
                  <a:pos x="47" y="6"/>
                </a:cxn>
                <a:cxn ang="0">
                  <a:pos x="77" y="6"/>
                </a:cxn>
                <a:cxn ang="0">
                  <a:pos x="83" y="6"/>
                </a:cxn>
                <a:cxn ang="0">
                  <a:pos x="89" y="6"/>
                </a:cxn>
                <a:cxn ang="0">
                  <a:pos x="101" y="12"/>
                </a:cxn>
                <a:cxn ang="0">
                  <a:pos x="125" y="12"/>
                </a:cxn>
                <a:cxn ang="0">
                  <a:pos x="143" y="18"/>
                </a:cxn>
                <a:cxn ang="0">
                  <a:pos x="149" y="18"/>
                </a:cxn>
                <a:cxn ang="0">
                  <a:pos x="149" y="18"/>
                </a:cxn>
                <a:cxn ang="0">
                  <a:pos x="203" y="24"/>
                </a:cxn>
                <a:cxn ang="0">
                  <a:pos x="233" y="36"/>
                </a:cxn>
                <a:cxn ang="0">
                  <a:pos x="233" y="36"/>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chemeClr val="bg2"/>
            </a:solidFill>
            <a:ln w="9525">
              <a:noFill/>
              <a:round/>
              <a:headEnd/>
              <a:tailEnd/>
            </a:ln>
          </p:spPr>
          <p:txBody>
            <a:bodyPr/>
            <a:lstStyle/>
            <a:p>
              <a:endParaRPr lang="es-MX"/>
            </a:p>
          </p:txBody>
        </p:sp>
      </p:grpSp>
      <p:sp>
        <p:nvSpPr>
          <p:cNvPr id="73750" name="Rectangle 22"/>
          <p:cNvSpPr>
            <a:spLocks noGrp="1" noChangeArrowheads="1"/>
          </p:cNvSpPr>
          <p:nvPr>
            <p:ph type="title"/>
          </p:nvPr>
        </p:nvSpPr>
        <p:spPr bwMode="auto">
          <a:xfrm>
            <a:off x="457200" y="2286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3751" name="Rectangle 23"/>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3752" name="Rectangle 2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defRPr>
            </a:lvl1pPr>
          </a:lstStyle>
          <a:p>
            <a:endParaRPr lang="en-US"/>
          </a:p>
        </p:txBody>
      </p:sp>
      <p:sp>
        <p:nvSpPr>
          <p:cNvPr id="73753" name="Rectangle 2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defRPr>
            </a:lvl1pPr>
          </a:lstStyle>
          <a:p>
            <a:endParaRPr lang="en-US"/>
          </a:p>
        </p:txBody>
      </p:sp>
      <p:sp>
        <p:nvSpPr>
          <p:cNvPr id="73754" name="Rectangle 2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defRPr>
            </a:lvl1pPr>
          </a:lstStyle>
          <a:p>
            <a:fld id="{5709A328-B41D-4985-825B-281FFAB622D8}" type="slidenum">
              <a:rPr lang="en-US"/>
              <a:pPr/>
              <a:t>‹Nº›</a:t>
            </a:fld>
            <a:endParaRPr lang="en-US"/>
          </a:p>
        </p:txBody>
      </p:sp>
    </p:spTree>
  </p:cSld>
  <p:clrMap bg1="dk2" tx1="lt1" bg2="dk1" tx2="lt2" accent1="accent1" accent2="accent2" accent3="accent3" accent4="accent4" accent5="accent5" accent6="accent6" hlink="hlink" folHlink="folHlink"/>
  <p:sldLayoutIdLst>
    <p:sldLayoutId id="2147483666"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iming>
    <p:tnLst>
      <p:par>
        <p:cTn id="1" dur="indefinite" restart="never" nodeType="tmRoot"/>
      </p:par>
    </p:tn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fontAlgn="base">
        <a:spcBef>
          <a:spcPct val="20000"/>
        </a:spcBef>
        <a:spcAft>
          <a:spcPct val="0"/>
        </a:spcAft>
        <a:buClr>
          <a:schemeClr val="tx2"/>
        </a:buClr>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lr>
          <a:schemeClr val="tx2"/>
        </a:buClr>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lr>
          <a:schemeClr val="tx2"/>
        </a:buClr>
        <a:buChar char="•"/>
        <a:defRPr sz="2000">
          <a:solidFill>
            <a:schemeClr val="tx1"/>
          </a:solidFill>
          <a:latin typeface="+mn-lt"/>
          <a:cs typeface="+mn-cs"/>
        </a:defRPr>
      </a:lvl5pPr>
      <a:lvl6pPr marL="2514600" indent="-228600" algn="l" rtl="0" fontAlgn="base">
        <a:spcBef>
          <a:spcPct val="20000"/>
        </a:spcBef>
        <a:spcAft>
          <a:spcPct val="0"/>
        </a:spcAft>
        <a:buClr>
          <a:schemeClr val="tx2"/>
        </a:buClr>
        <a:buChar char="•"/>
        <a:defRPr sz="2000">
          <a:solidFill>
            <a:schemeClr val="tx1"/>
          </a:solidFill>
          <a:latin typeface="+mn-lt"/>
          <a:cs typeface="+mn-cs"/>
        </a:defRPr>
      </a:lvl6pPr>
      <a:lvl7pPr marL="2971800" indent="-228600" algn="l" rtl="0" fontAlgn="base">
        <a:spcBef>
          <a:spcPct val="20000"/>
        </a:spcBef>
        <a:spcAft>
          <a:spcPct val="0"/>
        </a:spcAft>
        <a:buClr>
          <a:schemeClr val="tx2"/>
        </a:buClr>
        <a:buChar char="•"/>
        <a:defRPr sz="2000">
          <a:solidFill>
            <a:schemeClr val="tx1"/>
          </a:solidFill>
          <a:latin typeface="+mn-lt"/>
          <a:cs typeface="+mn-cs"/>
        </a:defRPr>
      </a:lvl7pPr>
      <a:lvl8pPr marL="3429000" indent="-228600" algn="l" rtl="0" fontAlgn="base">
        <a:spcBef>
          <a:spcPct val="20000"/>
        </a:spcBef>
        <a:spcAft>
          <a:spcPct val="0"/>
        </a:spcAft>
        <a:buClr>
          <a:schemeClr val="tx2"/>
        </a:buClr>
        <a:buChar char="•"/>
        <a:defRPr sz="2000">
          <a:solidFill>
            <a:schemeClr val="tx1"/>
          </a:solidFill>
          <a:latin typeface="+mn-lt"/>
          <a:cs typeface="+mn-cs"/>
        </a:defRPr>
      </a:lvl8pPr>
      <a:lvl9pPr marL="3886200" indent="-228600" algn="l" rtl="0" fontAlgn="base">
        <a:spcBef>
          <a:spcPct val="20000"/>
        </a:spcBef>
        <a:spcAft>
          <a:spcPct val="0"/>
        </a:spcAft>
        <a:buClr>
          <a:schemeClr val="tx2"/>
        </a:buClr>
        <a:buChar char="•"/>
        <a:defRPr sz="2000">
          <a:solidFill>
            <a:schemeClr val="tx1"/>
          </a:solidFill>
          <a:latin typeface="+mn-lt"/>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9938" name="Group 2"/>
          <p:cNvGrpSpPr>
            <a:grpSpLocks/>
          </p:cNvGrpSpPr>
          <p:nvPr/>
        </p:nvGrpSpPr>
        <p:grpSpPr bwMode="auto">
          <a:xfrm>
            <a:off x="0" y="0"/>
            <a:ext cx="9159875" cy="6870700"/>
            <a:chOff x="0" y="0"/>
            <a:chExt cx="5770" cy="4328"/>
          </a:xfrm>
        </p:grpSpPr>
        <p:sp>
          <p:nvSpPr>
            <p:cNvPr id="39939" name="Rectangle 3"/>
            <p:cNvSpPr>
              <a:spLocks noChangeArrowheads="1"/>
            </p:cNvSpPr>
            <p:nvPr/>
          </p:nvSpPr>
          <p:spPr bwMode="hidden">
            <a:xfrm>
              <a:off x="0" y="4186"/>
              <a:ext cx="5089" cy="142"/>
            </a:xfrm>
            <a:prstGeom prst="rect">
              <a:avLst/>
            </a:prstGeom>
            <a:gradFill rotWithShape="0">
              <a:gsLst>
                <a:gs pos="0">
                  <a:schemeClr val="bg1"/>
                </a:gs>
                <a:gs pos="100000">
                  <a:schemeClr val="bg2"/>
                </a:gs>
              </a:gsLst>
              <a:lin ang="5400000" scaled="1"/>
            </a:gradFill>
            <a:ln w="9525">
              <a:noFill/>
              <a:miter lim="800000"/>
              <a:headEnd/>
              <a:tailEnd/>
            </a:ln>
            <a:effectLst/>
          </p:spPr>
          <p:txBody>
            <a:bodyPr wrap="none" anchor="ctr"/>
            <a:lstStyle/>
            <a:p>
              <a:pPr algn="ctr"/>
              <a:endParaRPr kumimoji="1" lang="es-MX"/>
            </a:p>
          </p:txBody>
        </p:sp>
        <p:sp>
          <p:nvSpPr>
            <p:cNvPr id="39940" name="Rectangle 4"/>
            <p:cNvSpPr>
              <a:spLocks noChangeArrowheads="1"/>
            </p:cNvSpPr>
            <p:nvPr/>
          </p:nvSpPr>
          <p:spPr bwMode="hidden">
            <a:xfrm>
              <a:off x="0" y="0"/>
              <a:ext cx="5089" cy="126"/>
            </a:xfrm>
            <a:prstGeom prst="rect">
              <a:avLst/>
            </a:prstGeom>
            <a:gradFill rotWithShape="0">
              <a:gsLst>
                <a:gs pos="0">
                  <a:schemeClr val="bg2"/>
                </a:gs>
                <a:gs pos="100000">
                  <a:schemeClr val="bg1"/>
                </a:gs>
              </a:gsLst>
              <a:lin ang="5400000" scaled="1"/>
            </a:gradFill>
            <a:ln w="9525">
              <a:noFill/>
              <a:miter lim="800000"/>
              <a:headEnd/>
              <a:tailEnd/>
            </a:ln>
            <a:effectLst/>
          </p:spPr>
          <p:txBody>
            <a:bodyPr wrap="none" anchor="ctr"/>
            <a:lstStyle/>
            <a:p>
              <a:pPr algn="ctr"/>
              <a:endParaRPr kumimoji="1" lang="es-MX"/>
            </a:p>
          </p:txBody>
        </p:sp>
        <p:sp>
          <p:nvSpPr>
            <p:cNvPr id="39941" name="Rectangle 5"/>
            <p:cNvSpPr>
              <a:spLocks noChangeArrowheads="1"/>
            </p:cNvSpPr>
            <p:nvPr/>
          </p:nvSpPr>
          <p:spPr bwMode="auto">
            <a:xfrm>
              <a:off x="5010" y="0"/>
              <a:ext cx="758" cy="4320"/>
            </a:xfrm>
            <a:prstGeom prst="rect">
              <a:avLst/>
            </a:prstGeom>
            <a:gradFill rotWithShape="0">
              <a:gsLst>
                <a:gs pos="0">
                  <a:schemeClr val="accent1">
                    <a:gamma/>
                    <a:shade val="84706"/>
                    <a:invGamma/>
                  </a:schemeClr>
                </a:gs>
                <a:gs pos="50000">
                  <a:schemeClr val="accent1"/>
                </a:gs>
                <a:gs pos="100000">
                  <a:schemeClr val="accent1">
                    <a:gamma/>
                    <a:shade val="84706"/>
                    <a:invGamma/>
                  </a:schemeClr>
                </a:gs>
              </a:gsLst>
              <a:lin ang="5400000" scaled="1"/>
            </a:gradFill>
            <a:ln w="9525">
              <a:noFill/>
              <a:miter lim="800000"/>
              <a:headEnd/>
              <a:tailEnd/>
            </a:ln>
            <a:effectLst/>
          </p:spPr>
          <p:txBody>
            <a:bodyPr wrap="none" anchor="ctr"/>
            <a:lstStyle/>
            <a:p>
              <a:pPr algn="ctr"/>
              <a:endParaRPr kumimoji="1" lang="es-MX"/>
            </a:p>
          </p:txBody>
        </p:sp>
        <p:grpSp>
          <p:nvGrpSpPr>
            <p:cNvPr id="39942" name="Group 6"/>
            <p:cNvGrpSpPr>
              <a:grpSpLocks/>
            </p:cNvGrpSpPr>
            <p:nvPr/>
          </p:nvGrpSpPr>
          <p:grpSpPr bwMode="auto">
            <a:xfrm>
              <a:off x="4944" y="1"/>
              <a:ext cx="816" cy="3974"/>
              <a:chOff x="4944" y="1"/>
              <a:chExt cx="816" cy="3974"/>
            </a:xfrm>
          </p:grpSpPr>
          <p:grpSp>
            <p:nvGrpSpPr>
              <p:cNvPr id="39943" name="Group 7"/>
              <p:cNvGrpSpPr>
                <a:grpSpLocks/>
              </p:cNvGrpSpPr>
              <p:nvPr userDrawn="1"/>
            </p:nvGrpSpPr>
            <p:grpSpPr bwMode="auto">
              <a:xfrm>
                <a:off x="5280" y="1"/>
                <a:ext cx="480" cy="1430"/>
                <a:chOff x="5280" y="1"/>
                <a:chExt cx="480" cy="1430"/>
              </a:xfrm>
            </p:grpSpPr>
            <p:grpSp>
              <p:nvGrpSpPr>
                <p:cNvPr id="39944" name="Group 8"/>
                <p:cNvGrpSpPr>
                  <a:grpSpLocks/>
                </p:cNvGrpSpPr>
                <p:nvPr userDrawn="1"/>
              </p:nvGrpSpPr>
              <p:grpSpPr bwMode="auto">
                <a:xfrm rot="-5400000">
                  <a:off x="5484" y="0"/>
                  <a:ext cx="174" cy="176"/>
                  <a:chOff x="1657" y="323"/>
                  <a:chExt cx="1691" cy="2560"/>
                </a:xfrm>
              </p:grpSpPr>
              <p:grpSp>
                <p:nvGrpSpPr>
                  <p:cNvPr id="39945" name="Group 9"/>
                  <p:cNvGrpSpPr>
                    <a:grpSpLocks/>
                  </p:cNvGrpSpPr>
                  <p:nvPr/>
                </p:nvGrpSpPr>
                <p:grpSpPr bwMode="auto">
                  <a:xfrm>
                    <a:off x="1657" y="323"/>
                    <a:ext cx="1691" cy="2560"/>
                    <a:chOff x="1657" y="323"/>
                    <a:chExt cx="1691" cy="2560"/>
                  </a:xfrm>
                </p:grpSpPr>
                <p:sp>
                  <p:nvSpPr>
                    <p:cNvPr id="39946" name="Freeform 10"/>
                    <p:cNvSpPr>
                      <a:spLocks/>
                    </p:cNvSpPr>
                    <p:nvPr/>
                  </p:nvSpPr>
                  <p:spPr bwMode="auto">
                    <a:xfrm>
                      <a:off x="2117" y="323"/>
                      <a:ext cx="1231" cy="2560"/>
                    </a:xfrm>
                    <a:custGeom>
                      <a:avLst/>
                      <a:gdLst/>
                      <a:ahLst/>
                      <a:cxnLst>
                        <a:cxn ang="0">
                          <a:pos x="337" y="283"/>
                        </a:cxn>
                        <a:cxn ang="0">
                          <a:pos x="415" y="115"/>
                        </a:cxn>
                        <a:cxn ang="0">
                          <a:pos x="583" y="7"/>
                        </a:cxn>
                        <a:cxn ang="0">
                          <a:pos x="895" y="61"/>
                        </a:cxn>
                        <a:cxn ang="0">
                          <a:pos x="1051" y="349"/>
                        </a:cxn>
                        <a:cxn ang="0">
                          <a:pos x="979" y="769"/>
                        </a:cxn>
                        <a:cxn ang="0">
                          <a:pos x="943" y="943"/>
                        </a:cxn>
                        <a:cxn ang="0">
                          <a:pos x="1105" y="1075"/>
                        </a:cxn>
                        <a:cxn ang="0">
                          <a:pos x="1231" y="1525"/>
                        </a:cxn>
                        <a:cxn ang="0">
                          <a:pos x="1123" y="1969"/>
                        </a:cxn>
                        <a:cxn ang="0">
                          <a:pos x="907" y="2077"/>
                        </a:cxn>
                        <a:cxn ang="0">
                          <a:pos x="721" y="2059"/>
                        </a:cxn>
                        <a:cxn ang="0">
                          <a:pos x="655" y="2251"/>
                        </a:cxn>
                        <a:cxn ang="0">
                          <a:pos x="529" y="2527"/>
                        </a:cxn>
                        <a:cxn ang="0">
                          <a:pos x="211" y="2509"/>
                        </a:cxn>
                        <a:cxn ang="0">
                          <a:pos x="31" y="2227"/>
                        </a:cxn>
                        <a:cxn ang="0">
                          <a:pos x="25" y="1969"/>
                        </a:cxn>
                        <a:cxn ang="0">
                          <a:pos x="145" y="1651"/>
                        </a:cxn>
                        <a:cxn ang="0">
                          <a:pos x="259" y="1513"/>
                        </a:cxn>
                        <a:cxn ang="0">
                          <a:pos x="217" y="1729"/>
                        </a:cxn>
                        <a:cxn ang="0">
                          <a:pos x="73" y="2023"/>
                        </a:cxn>
                        <a:cxn ang="0">
                          <a:pos x="169" y="2323"/>
                        </a:cxn>
                        <a:cxn ang="0">
                          <a:pos x="439" y="2431"/>
                        </a:cxn>
                        <a:cxn ang="0">
                          <a:pos x="595" y="2227"/>
                        </a:cxn>
                        <a:cxn ang="0">
                          <a:pos x="577" y="1807"/>
                        </a:cxn>
                        <a:cxn ang="0">
                          <a:pos x="493" y="1531"/>
                        </a:cxn>
                        <a:cxn ang="0">
                          <a:pos x="535" y="1459"/>
                        </a:cxn>
                        <a:cxn ang="0">
                          <a:pos x="625" y="1633"/>
                        </a:cxn>
                        <a:cxn ang="0">
                          <a:pos x="721" y="1933"/>
                        </a:cxn>
                        <a:cxn ang="0">
                          <a:pos x="967" y="1963"/>
                        </a:cxn>
                        <a:cxn ang="0">
                          <a:pos x="1135" y="1687"/>
                        </a:cxn>
                        <a:cxn ang="0">
                          <a:pos x="1117" y="1273"/>
                        </a:cxn>
                        <a:cxn ang="0">
                          <a:pos x="883" y="1057"/>
                        </a:cxn>
                        <a:cxn ang="0">
                          <a:pos x="679" y="1129"/>
                        </a:cxn>
                        <a:cxn ang="0">
                          <a:pos x="577" y="1117"/>
                        </a:cxn>
                        <a:cxn ang="0">
                          <a:pos x="619" y="1033"/>
                        </a:cxn>
                        <a:cxn ang="0">
                          <a:pos x="811" y="937"/>
                        </a:cxn>
                        <a:cxn ang="0">
                          <a:pos x="949" y="613"/>
                        </a:cxn>
                        <a:cxn ang="0">
                          <a:pos x="883" y="175"/>
                        </a:cxn>
                        <a:cxn ang="0">
                          <a:pos x="619" y="103"/>
                        </a:cxn>
                        <a:cxn ang="0">
                          <a:pos x="391" y="355"/>
                        </a:cxn>
                        <a:cxn ang="0">
                          <a:pos x="403" y="763"/>
                        </a:cxn>
                        <a:cxn ang="0">
                          <a:pos x="343" y="949"/>
                        </a:cxn>
                        <a:cxn ang="0">
                          <a:pos x="289" y="685"/>
                        </a:cxn>
                        <a:cxn ang="0">
                          <a:pos x="307" y="367"/>
                        </a:cxn>
                      </a:cxnLst>
                      <a:rect l="0" t="0" r="r" b="b"/>
                      <a:pathLst>
                        <a:path w="1231" h="2560">
                          <a:moveTo>
                            <a:pt x="307" y="367"/>
                          </a:moveTo>
                          <a:cubicBezTo>
                            <a:pt x="317" y="336"/>
                            <a:pt x="326" y="303"/>
                            <a:pt x="337" y="283"/>
                          </a:cubicBezTo>
                          <a:cubicBezTo>
                            <a:pt x="348" y="263"/>
                            <a:pt x="360" y="275"/>
                            <a:pt x="373" y="247"/>
                          </a:cubicBezTo>
                          <a:cubicBezTo>
                            <a:pt x="386" y="219"/>
                            <a:pt x="400" y="147"/>
                            <a:pt x="415" y="115"/>
                          </a:cubicBezTo>
                          <a:cubicBezTo>
                            <a:pt x="430" y="83"/>
                            <a:pt x="435" y="73"/>
                            <a:pt x="463" y="55"/>
                          </a:cubicBezTo>
                          <a:cubicBezTo>
                            <a:pt x="491" y="37"/>
                            <a:pt x="536" y="14"/>
                            <a:pt x="583" y="7"/>
                          </a:cubicBezTo>
                          <a:cubicBezTo>
                            <a:pt x="630" y="0"/>
                            <a:pt x="693" y="4"/>
                            <a:pt x="745" y="13"/>
                          </a:cubicBezTo>
                          <a:cubicBezTo>
                            <a:pt x="797" y="22"/>
                            <a:pt x="852" y="34"/>
                            <a:pt x="895" y="61"/>
                          </a:cubicBezTo>
                          <a:cubicBezTo>
                            <a:pt x="938" y="88"/>
                            <a:pt x="977" y="127"/>
                            <a:pt x="1003" y="175"/>
                          </a:cubicBezTo>
                          <a:cubicBezTo>
                            <a:pt x="1029" y="223"/>
                            <a:pt x="1044" y="287"/>
                            <a:pt x="1051" y="349"/>
                          </a:cubicBezTo>
                          <a:cubicBezTo>
                            <a:pt x="1058" y="411"/>
                            <a:pt x="1057" y="477"/>
                            <a:pt x="1045" y="547"/>
                          </a:cubicBezTo>
                          <a:cubicBezTo>
                            <a:pt x="1033" y="617"/>
                            <a:pt x="995" y="712"/>
                            <a:pt x="979" y="769"/>
                          </a:cubicBezTo>
                          <a:cubicBezTo>
                            <a:pt x="963" y="826"/>
                            <a:pt x="955" y="860"/>
                            <a:pt x="949" y="889"/>
                          </a:cubicBezTo>
                          <a:cubicBezTo>
                            <a:pt x="943" y="918"/>
                            <a:pt x="936" y="925"/>
                            <a:pt x="943" y="943"/>
                          </a:cubicBezTo>
                          <a:cubicBezTo>
                            <a:pt x="950" y="961"/>
                            <a:pt x="964" y="975"/>
                            <a:pt x="991" y="997"/>
                          </a:cubicBezTo>
                          <a:cubicBezTo>
                            <a:pt x="1018" y="1019"/>
                            <a:pt x="1069" y="1033"/>
                            <a:pt x="1105" y="1075"/>
                          </a:cubicBezTo>
                          <a:cubicBezTo>
                            <a:pt x="1141" y="1117"/>
                            <a:pt x="1186" y="1174"/>
                            <a:pt x="1207" y="1249"/>
                          </a:cubicBezTo>
                          <a:cubicBezTo>
                            <a:pt x="1228" y="1324"/>
                            <a:pt x="1231" y="1441"/>
                            <a:pt x="1231" y="1525"/>
                          </a:cubicBezTo>
                          <a:cubicBezTo>
                            <a:pt x="1231" y="1609"/>
                            <a:pt x="1225" y="1679"/>
                            <a:pt x="1207" y="1753"/>
                          </a:cubicBezTo>
                          <a:cubicBezTo>
                            <a:pt x="1189" y="1827"/>
                            <a:pt x="1153" y="1917"/>
                            <a:pt x="1123" y="1969"/>
                          </a:cubicBezTo>
                          <a:cubicBezTo>
                            <a:pt x="1093" y="2021"/>
                            <a:pt x="1063" y="2047"/>
                            <a:pt x="1027" y="2065"/>
                          </a:cubicBezTo>
                          <a:cubicBezTo>
                            <a:pt x="991" y="2083"/>
                            <a:pt x="951" y="2079"/>
                            <a:pt x="907" y="2077"/>
                          </a:cubicBezTo>
                          <a:cubicBezTo>
                            <a:pt x="863" y="2075"/>
                            <a:pt x="794" y="2056"/>
                            <a:pt x="763" y="2053"/>
                          </a:cubicBezTo>
                          <a:cubicBezTo>
                            <a:pt x="732" y="2050"/>
                            <a:pt x="733" y="2050"/>
                            <a:pt x="721" y="2059"/>
                          </a:cubicBezTo>
                          <a:cubicBezTo>
                            <a:pt x="709" y="2068"/>
                            <a:pt x="702" y="2075"/>
                            <a:pt x="691" y="2107"/>
                          </a:cubicBezTo>
                          <a:cubicBezTo>
                            <a:pt x="680" y="2139"/>
                            <a:pt x="665" y="2205"/>
                            <a:pt x="655" y="2251"/>
                          </a:cubicBezTo>
                          <a:cubicBezTo>
                            <a:pt x="645" y="2297"/>
                            <a:pt x="652" y="2337"/>
                            <a:pt x="631" y="2383"/>
                          </a:cubicBezTo>
                          <a:cubicBezTo>
                            <a:pt x="610" y="2429"/>
                            <a:pt x="574" y="2498"/>
                            <a:pt x="529" y="2527"/>
                          </a:cubicBezTo>
                          <a:cubicBezTo>
                            <a:pt x="484" y="2556"/>
                            <a:pt x="414" y="2560"/>
                            <a:pt x="361" y="2557"/>
                          </a:cubicBezTo>
                          <a:cubicBezTo>
                            <a:pt x="308" y="2554"/>
                            <a:pt x="256" y="2537"/>
                            <a:pt x="211" y="2509"/>
                          </a:cubicBezTo>
                          <a:cubicBezTo>
                            <a:pt x="166" y="2481"/>
                            <a:pt x="121" y="2436"/>
                            <a:pt x="91" y="2389"/>
                          </a:cubicBezTo>
                          <a:cubicBezTo>
                            <a:pt x="61" y="2342"/>
                            <a:pt x="46" y="2275"/>
                            <a:pt x="31" y="2227"/>
                          </a:cubicBezTo>
                          <a:cubicBezTo>
                            <a:pt x="16" y="2179"/>
                            <a:pt x="2" y="2144"/>
                            <a:pt x="1" y="2101"/>
                          </a:cubicBezTo>
                          <a:cubicBezTo>
                            <a:pt x="0" y="2058"/>
                            <a:pt x="13" y="2018"/>
                            <a:pt x="25" y="1969"/>
                          </a:cubicBezTo>
                          <a:cubicBezTo>
                            <a:pt x="37" y="1920"/>
                            <a:pt x="53" y="1860"/>
                            <a:pt x="73" y="1807"/>
                          </a:cubicBezTo>
                          <a:cubicBezTo>
                            <a:pt x="93" y="1754"/>
                            <a:pt x="122" y="1698"/>
                            <a:pt x="145" y="1651"/>
                          </a:cubicBezTo>
                          <a:cubicBezTo>
                            <a:pt x="168" y="1604"/>
                            <a:pt x="192" y="1548"/>
                            <a:pt x="211" y="1525"/>
                          </a:cubicBezTo>
                          <a:cubicBezTo>
                            <a:pt x="230" y="1502"/>
                            <a:pt x="249" y="1502"/>
                            <a:pt x="259" y="1513"/>
                          </a:cubicBezTo>
                          <a:cubicBezTo>
                            <a:pt x="269" y="1524"/>
                            <a:pt x="278" y="1555"/>
                            <a:pt x="271" y="1591"/>
                          </a:cubicBezTo>
                          <a:cubicBezTo>
                            <a:pt x="264" y="1627"/>
                            <a:pt x="242" y="1682"/>
                            <a:pt x="217" y="1729"/>
                          </a:cubicBezTo>
                          <a:cubicBezTo>
                            <a:pt x="192" y="1776"/>
                            <a:pt x="145" y="1824"/>
                            <a:pt x="121" y="1873"/>
                          </a:cubicBezTo>
                          <a:cubicBezTo>
                            <a:pt x="97" y="1922"/>
                            <a:pt x="76" y="1970"/>
                            <a:pt x="73" y="2023"/>
                          </a:cubicBezTo>
                          <a:cubicBezTo>
                            <a:pt x="70" y="2076"/>
                            <a:pt x="87" y="2141"/>
                            <a:pt x="103" y="2191"/>
                          </a:cubicBezTo>
                          <a:cubicBezTo>
                            <a:pt x="119" y="2241"/>
                            <a:pt x="140" y="2285"/>
                            <a:pt x="169" y="2323"/>
                          </a:cubicBezTo>
                          <a:cubicBezTo>
                            <a:pt x="198" y="2361"/>
                            <a:pt x="232" y="2401"/>
                            <a:pt x="277" y="2419"/>
                          </a:cubicBezTo>
                          <a:cubicBezTo>
                            <a:pt x="322" y="2437"/>
                            <a:pt x="395" y="2440"/>
                            <a:pt x="439" y="2431"/>
                          </a:cubicBezTo>
                          <a:cubicBezTo>
                            <a:pt x="483" y="2422"/>
                            <a:pt x="515" y="2399"/>
                            <a:pt x="541" y="2365"/>
                          </a:cubicBezTo>
                          <a:cubicBezTo>
                            <a:pt x="567" y="2331"/>
                            <a:pt x="583" y="2280"/>
                            <a:pt x="595" y="2227"/>
                          </a:cubicBezTo>
                          <a:cubicBezTo>
                            <a:pt x="607" y="2174"/>
                            <a:pt x="616" y="2117"/>
                            <a:pt x="613" y="2047"/>
                          </a:cubicBezTo>
                          <a:cubicBezTo>
                            <a:pt x="610" y="1977"/>
                            <a:pt x="589" y="1871"/>
                            <a:pt x="577" y="1807"/>
                          </a:cubicBezTo>
                          <a:cubicBezTo>
                            <a:pt x="565" y="1743"/>
                            <a:pt x="555" y="1709"/>
                            <a:pt x="541" y="1663"/>
                          </a:cubicBezTo>
                          <a:cubicBezTo>
                            <a:pt x="527" y="1617"/>
                            <a:pt x="502" y="1561"/>
                            <a:pt x="493" y="1531"/>
                          </a:cubicBezTo>
                          <a:cubicBezTo>
                            <a:pt x="484" y="1501"/>
                            <a:pt x="480" y="1495"/>
                            <a:pt x="487" y="1483"/>
                          </a:cubicBezTo>
                          <a:cubicBezTo>
                            <a:pt x="494" y="1471"/>
                            <a:pt x="519" y="1455"/>
                            <a:pt x="535" y="1459"/>
                          </a:cubicBezTo>
                          <a:cubicBezTo>
                            <a:pt x="551" y="1463"/>
                            <a:pt x="568" y="1478"/>
                            <a:pt x="583" y="1507"/>
                          </a:cubicBezTo>
                          <a:cubicBezTo>
                            <a:pt x="598" y="1536"/>
                            <a:pt x="610" y="1583"/>
                            <a:pt x="625" y="1633"/>
                          </a:cubicBezTo>
                          <a:cubicBezTo>
                            <a:pt x="640" y="1683"/>
                            <a:pt x="657" y="1757"/>
                            <a:pt x="673" y="1807"/>
                          </a:cubicBezTo>
                          <a:cubicBezTo>
                            <a:pt x="689" y="1857"/>
                            <a:pt x="697" y="1905"/>
                            <a:pt x="721" y="1933"/>
                          </a:cubicBezTo>
                          <a:cubicBezTo>
                            <a:pt x="745" y="1961"/>
                            <a:pt x="776" y="1970"/>
                            <a:pt x="817" y="1975"/>
                          </a:cubicBezTo>
                          <a:cubicBezTo>
                            <a:pt x="858" y="1980"/>
                            <a:pt x="926" y="1980"/>
                            <a:pt x="967" y="1963"/>
                          </a:cubicBezTo>
                          <a:cubicBezTo>
                            <a:pt x="1008" y="1946"/>
                            <a:pt x="1035" y="1919"/>
                            <a:pt x="1063" y="1873"/>
                          </a:cubicBezTo>
                          <a:cubicBezTo>
                            <a:pt x="1091" y="1827"/>
                            <a:pt x="1122" y="1761"/>
                            <a:pt x="1135" y="1687"/>
                          </a:cubicBezTo>
                          <a:cubicBezTo>
                            <a:pt x="1148" y="1613"/>
                            <a:pt x="1144" y="1498"/>
                            <a:pt x="1141" y="1429"/>
                          </a:cubicBezTo>
                          <a:cubicBezTo>
                            <a:pt x="1138" y="1360"/>
                            <a:pt x="1140" y="1325"/>
                            <a:pt x="1117" y="1273"/>
                          </a:cubicBezTo>
                          <a:cubicBezTo>
                            <a:pt x="1094" y="1221"/>
                            <a:pt x="1042" y="1153"/>
                            <a:pt x="1003" y="1117"/>
                          </a:cubicBezTo>
                          <a:cubicBezTo>
                            <a:pt x="964" y="1081"/>
                            <a:pt x="919" y="1064"/>
                            <a:pt x="883" y="1057"/>
                          </a:cubicBezTo>
                          <a:cubicBezTo>
                            <a:pt x="847" y="1050"/>
                            <a:pt x="821" y="1063"/>
                            <a:pt x="787" y="1075"/>
                          </a:cubicBezTo>
                          <a:cubicBezTo>
                            <a:pt x="753" y="1087"/>
                            <a:pt x="706" y="1117"/>
                            <a:pt x="679" y="1129"/>
                          </a:cubicBezTo>
                          <a:cubicBezTo>
                            <a:pt x="652" y="1141"/>
                            <a:pt x="642" y="1149"/>
                            <a:pt x="625" y="1147"/>
                          </a:cubicBezTo>
                          <a:cubicBezTo>
                            <a:pt x="608" y="1145"/>
                            <a:pt x="584" y="1130"/>
                            <a:pt x="577" y="1117"/>
                          </a:cubicBezTo>
                          <a:cubicBezTo>
                            <a:pt x="570" y="1104"/>
                            <a:pt x="576" y="1083"/>
                            <a:pt x="583" y="1069"/>
                          </a:cubicBezTo>
                          <a:cubicBezTo>
                            <a:pt x="590" y="1055"/>
                            <a:pt x="599" y="1043"/>
                            <a:pt x="619" y="1033"/>
                          </a:cubicBezTo>
                          <a:cubicBezTo>
                            <a:pt x="639" y="1023"/>
                            <a:pt x="671" y="1025"/>
                            <a:pt x="703" y="1009"/>
                          </a:cubicBezTo>
                          <a:cubicBezTo>
                            <a:pt x="735" y="993"/>
                            <a:pt x="780" y="965"/>
                            <a:pt x="811" y="937"/>
                          </a:cubicBezTo>
                          <a:cubicBezTo>
                            <a:pt x="842" y="909"/>
                            <a:pt x="866" y="895"/>
                            <a:pt x="889" y="841"/>
                          </a:cubicBezTo>
                          <a:cubicBezTo>
                            <a:pt x="912" y="787"/>
                            <a:pt x="939" y="696"/>
                            <a:pt x="949" y="613"/>
                          </a:cubicBezTo>
                          <a:cubicBezTo>
                            <a:pt x="959" y="530"/>
                            <a:pt x="960" y="416"/>
                            <a:pt x="949" y="343"/>
                          </a:cubicBezTo>
                          <a:cubicBezTo>
                            <a:pt x="938" y="270"/>
                            <a:pt x="914" y="215"/>
                            <a:pt x="883" y="175"/>
                          </a:cubicBezTo>
                          <a:cubicBezTo>
                            <a:pt x="852" y="135"/>
                            <a:pt x="807" y="115"/>
                            <a:pt x="763" y="103"/>
                          </a:cubicBezTo>
                          <a:cubicBezTo>
                            <a:pt x="719" y="91"/>
                            <a:pt x="665" y="90"/>
                            <a:pt x="619" y="103"/>
                          </a:cubicBezTo>
                          <a:cubicBezTo>
                            <a:pt x="573" y="116"/>
                            <a:pt x="525" y="139"/>
                            <a:pt x="487" y="181"/>
                          </a:cubicBezTo>
                          <a:cubicBezTo>
                            <a:pt x="449" y="223"/>
                            <a:pt x="412" y="301"/>
                            <a:pt x="391" y="355"/>
                          </a:cubicBezTo>
                          <a:cubicBezTo>
                            <a:pt x="370" y="409"/>
                            <a:pt x="359" y="437"/>
                            <a:pt x="361" y="505"/>
                          </a:cubicBezTo>
                          <a:cubicBezTo>
                            <a:pt x="363" y="573"/>
                            <a:pt x="399" y="691"/>
                            <a:pt x="403" y="763"/>
                          </a:cubicBezTo>
                          <a:cubicBezTo>
                            <a:pt x="407" y="835"/>
                            <a:pt x="395" y="906"/>
                            <a:pt x="385" y="937"/>
                          </a:cubicBezTo>
                          <a:cubicBezTo>
                            <a:pt x="375" y="968"/>
                            <a:pt x="356" y="957"/>
                            <a:pt x="343" y="949"/>
                          </a:cubicBezTo>
                          <a:cubicBezTo>
                            <a:pt x="330" y="941"/>
                            <a:pt x="316" y="933"/>
                            <a:pt x="307" y="889"/>
                          </a:cubicBezTo>
                          <a:cubicBezTo>
                            <a:pt x="298" y="845"/>
                            <a:pt x="294" y="755"/>
                            <a:pt x="289" y="685"/>
                          </a:cubicBezTo>
                          <a:cubicBezTo>
                            <a:pt x="284" y="615"/>
                            <a:pt x="273" y="523"/>
                            <a:pt x="277" y="469"/>
                          </a:cubicBezTo>
                          <a:cubicBezTo>
                            <a:pt x="281" y="415"/>
                            <a:pt x="297" y="398"/>
                            <a:pt x="307" y="367"/>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es-MX"/>
                    </a:p>
                  </p:txBody>
                </p:sp>
                <p:sp>
                  <p:nvSpPr>
                    <p:cNvPr id="39947" name="Freeform 11"/>
                    <p:cNvSpPr>
                      <a:spLocks/>
                    </p:cNvSpPr>
                    <p:nvPr/>
                  </p:nvSpPr>
                  <p:spPr bwMode="auto">
                    <a:xfrm>
                      <a:off x="1657" y="376"/>
                      <a:ext cx="865" cy="2071"/>
                    </a:xfrm>
                    <a:custGeom>
                      <a:avLst/>
                      <a:gdLst/>
                      <a:ahLst/>
                      <a:cxnLst>
                        <a:cxn ang="0">
                          <a:pos x="785" y="530"/>
                        </a:cxn>
                        <a:cxn ang="0">
                          <a:pos x="797" y="350"/>
                        </a:cxn>
                        <a:cxn ang="0">
                          <a:pos x="863" y="206"/>
                        </a:cxn>
                        <a:cxn ang="0">
                          <a:pos x="809" y="218"/>
                        </a:cxn>
                        <a:cxn ang="0">
                          <a:pos x="749" y="218"/>
                        </a:cxn>
                        <a:cxn ang="0">
                          <a:pos x="683" y="116"/>
                        </a:cxn>
                        <a:cxn ang="0">
                          <a:pos x="611" y="32"/>
                        </a:cxn>
                        <a:cxn ang="0">
                          <a:pos x="509" y="2"/>
                        </a:cxn>
                        <a:cxn ang="0">
                          <a:pos x="407" y="20"/>
                        </a:cxn>
                        <a:cxn ang="0">
                          <a:pos x="281" y="74"/>
                        </a:cxn>
                        <a:cxn ang="0">
                          <a:pos x="173" y="206"/>
                        </a:cxn>
                        <a:cxn ang="0">
                          <a:pos x="119" y="404"/>
                        </a:cxn>
                        <a:cxn ang="0">
                          <a:pos x="131" y="590"/>
                        </a:cxn>
                        <a:cxn ang="0">
                          <a:pos x="173" y="782"/>
                        </a:cxn>
                        <a:cxn ang="0">
                          <a:pos x="197" y="884"/>
                        </a:cxn>
                        <a:cxn ang="0">
                          <a:pos x="167" y="986"/>
                        </a:cxn>
                        <a:cxn ang="0">
                          <a:pos x="65" y="1124"/>
                        </a:cxn>
                        <a:cxn ang="0">
                          <a:pos x="17" y="1298"/>
                        </a:cxn>
                        <a:cxn ang="0">
                          <a:pos x="5" y="1550"/>
                        </a:cxn>
                        <a:cxn ang="0">
                          <a:pos x="47" y="1748"/>
                        </a:cxn>
                        <a:cxn ang="0">
                          <a:pos x="131" y="1898"/>
                        </a:cxn>
                        <a:cxn ang="0">
                          <a:pos x="299" y="1988"/>
                        </a:cxn>
                        <a:cxn ang="0">
                          <a:pos x="425" y="1982"/>
                        </a:cxn>
                        <a:cxn ang="0">
                          <a:pos x="467" y="1994"/>
                        </a:cxn>
                        <a:cxn ang="0">
                          <a:pos x="497" y="2066"/>
                        </a:cxn>
                        <a:cxn ang="0">
                          <a:pos x="497" y="1964"/>
                        </a:cxn>
                        <a:cxn ang="0">
                          <a:pos x="557" y="1778"/>
                        </a:cxn>
                        <a:cxn ang="0">
                          <a:pos x="617" y="1658"/>
                        </a:cxn>
                        <a:cxn ang="0">
                          <a:pos x="581" y="1700"/>
                        </a:cxn>
                        <a:cxn ang="0">
                          <a:pos x="515" y="1820"/>
                        </a:cxn>
                        <a:cxn ang="0">
                          <a:pos x="407" y="1904"/>
                        </a:cxn>
                        <a:cxn ang="0">
                          <a:pos x="269" y="1898"/>
                        </a:cxn>
                        <a:cxn ang="0">
                          <a:pos x="179" y="1814"/>
                        </a:cxn>
                        <a:cxn ang="0">
                          <a:pos x="113" y="1640"/>
                        </a:cxn>
                        <a:cxn ang="0">
                          <a:pos x="107" y="1394"/>
                        </a:cxn>
                        <a:cxn ang="0">
                          <a:pos x="137" y="1190"/>
                        </a:cxn>
                        <a:cxn ang="0">
                          <a:pos x="203" y="1070"/>
                        </a:cxn>
                        <a:cxn ang="0">
                          <a:pos x="323" y="1022"/>
                        </a:cxn>
                        <a:cxn ang="0">
                          <a:pos x="509" y="1076"/>
                        </a:cxn>
                        <a:cxn ang="0">
                          <a:pos x="611" y="1124"/>
                        </a:cxn>
                        <a:cxn ang="0">
                          <a:pos x="665" y="1100"/>
                        </a:cxn>
                        <a:cxn ang="0">
                          <a:pos x="659" y="1046"/>
                        </a:cxn>
                        <a:cxn ang="0">
                          <a:pos x="611" y="1004"/>
                        </a:cxn>
                        <a:cxn ang="0">
                          <a:pos x="497" y="980"/>
                        </a:cxn>
                        <a:cxn ang="0">
                          <a:pos x="323" y="896"/>
                        </a:cxn>
                        <a:cxn ang="0">
                          <a:pos x="233" y="680"/>
                        </a:cxn>
                        <a:cxn ang="0">
                          <a:pos x="209" y="416"/>
                        </a:cxn>
                        <a:cxn ang="0">
                          <a:pos x="317" y="170"/>
                        </a:cxn>
                        <a:cxn ang="0">
                          <a:pos x="485" y="110"/>
                        </a:cxn>
                        <a:cxn ang="0">
                          <a:pos x="617" y="164"/>
                        </a:cxn>
                        <a:cxn ang="0">
                          <a:pos x="707" y="290"/>
                        </a:cxn>
                        <a:cxn ang="0">
                          <a:pos x="737" y="428"/>
                        </a:cxn>
                        <a:cxn ang="0">
                          <a:pos x="773" y="602"/>
                        </a:cxn>
                        <a:cxn ang="0">
                          <a:pos x="809" y="584"/>
                        </a:cxn>
                        <a:cxn ang="0">
                          <a:pos x="785" y="530"/>
                        </a:cxn>
                      </a:cxnLst>
                      <a:rect l="0" t="0" r="r" b="b"/>
                      <a:pathLst>
                        <a:path w="865" h="2071">
                          <a:moveTo>
                            <a:pt x="785" y="530"/>
                          </a:moveTo>
                          <a:cubicBezTo>
                            <a:pt x="783" y="491"/>
                            <a:pt x="784" y="404"/>
                            <a:pt x="797" y="350"/>
                          </a:cubicBezTo>
                          <a:cubicBezTo>
                            <a:pt x="810" y="296"/>
                            <a:pt x="861" y="228"/>
                            <a:pt x="863" y="206"/>
                          </a:cubicBezTo>
                          <a:cubicBezTo>
                            <a:pt x="865" y="184"/>
                            <a:pt x="828" y="216"/>
                            <a:pt x="809" y="218"/>
                          </a:cubicBezTo>
                          <a:cubicBezTo>
                            <a:pt x="790" y="220"/>
                            <a:pt x="770" y="235"/>
                            <a:pt x="749" y="218"/>
                          </a:cubicBezTo>
                          <a:cubicBezTo>
                            <a:pt x="728" y="201"/>
                            <a:pt x="706" y="147"/>
                            <a:pt x="683" y="116"/>
                          </a:cubicBezTo>
                          <a:cubicBezTo>
                            <a:pt x="660" y="85"/>
                            <a:pt x="640" y="51"/>
                            <a:pt x="611" y="32"/>
                          </a:cubicBezTo>
                          <a:cubicBezTo>
                            <a:pt x="582" y="13"/>
                            <a:pt x="543" y="4"/>
                            <a:pt x="509" y="2"/>
                          </a:cubicBezTo>
                          <a:cubicBezTo>
                            <a:pt x="475" y="0"/>
                            <a:pt x="445" y="8"/>
                            <a:pt x="407" y="20"/>
                          </a:cubicBezTo>
                          <a:cubicBezTo>
                            <a:pt x="369" y="32"/>
                            <a:pt x="320" y="43"/>
                            <a:pt x="281" y="74"/>
                          </a:cubicBezTo>
                          <a:cubicBezTo>
                            <a:pt x="242" y="105"/>
                            <a:pt x="200" y="151"/>
                            <a:pt x="173" y="206"/>
                          </a:cubicBezTo>
                          <a:cubicBezTo>
                            <a:pt x="146" y="261"/>
                            <a:pt x="126" y="340"/>
                            <a:pt x="119" y="404"/>
                          </a:cubicBezTo>
                          <a:cubicBezTo>
                            <a:pt x="112" y="468"/>
                            <a:pt x="122" y="527"/>
                            <a:pt x="131" y="590"/>
                          </a:cubicBezTo>
                          <a:cubicBezTo>
                            <a:pt x="140" y="653"/>
                            <a:pt x="162" y="733"/>
                            <a:pt x="173" y="782"/>
                          </a:cubicBezTo>
                          <a:cubicBezTo>
                            <a:pt x="184" y="831"/>
                            <a:pt x="198" y="850"/>
                            <a:pt x="197" y="884"/>
                          </a:cubicBezTo>
                          <a:cubicBezTo>
                            <a:pt x="196" y="918"/>
                            <a:pt x="189" y="946"/>
                            <a:pt x="167" y="986"/>
                          </a:cubicBezTo>
                          <a:cubicBezTo>
                            <a:pt x="145" y="1026"/>
                            <a:pt x="90" y="1072"/>
                            <a:pt x="65" y="1124"/>
                          </a:cubicBezTo>
                          <a:cubicBezTo>
                            <a:pt x="40" y="1176"/>
                            <a:pt x="27" y="1227"/>
                            <a:pt x="17" y="1298"/>
                          </a:cubicBezTo>
                          <a:cubicBezTo>
                            <a:pt x="7" y="1369"/>
                            <a:pt x="0" y="1475"/>
                            <a:pt x="5" y="1550"/>
                          </a:cubicBezTo>
                          <a:cubicBezTo>
                            <a:pt x="10" y="1625"/>
                            <a:pt x="26" y="1690"/>
                            <a:pt x="47" y="1748"/>
                          </a:cubicBezTo>
                          <a:cubicBezTo>
                            <a:pt x="68" y="1806"/>
                            <a:pt x="89" y="1858"/>
                            <a:pt x="131" y="1898"/>
                          </a:cubicBezTo>
                          <a:cubicBezTo>
                            <a:pt x="173" y="1938"/>
                            <a:pt x="250" y="1974"/>
                            <a:pt x="299" y="1988"/>
                          </a:cubicBezTo>
                          <a:cubicBezTo>
                            <a:pt x="348" y="2002"/>
                            <a:pt x="397" y="1981"/>
                            <a:pt x="425" y="1982"/>
                          </a:cubicBezTo>
                          <a:cubicBezTo>
                            <a:pt x="453" y="1983"/>
                            <a:pt x="455" y="1980"/>
                            <a:pt x="467" y="1994"/>
                          </a:cubicBezTo>
                          <a:cubicBezTo>
                            <a:pt x="479" y="2008"/>
                            <a:pt x="492" y="2071"/>
                            <a:pt x="497" y="2066"/>
                          </a:cubicBezTo>
                          <a:cubicBezTo>
                            <a:pt x="502" y="2061"/>
                            <a:pt x="487" y="2012"/>
                            <a:pt x="497" y="1964"/>
                          </a:cubicBezTo>
                          <a:cubicBezTo>
                            <a:pt x="507" y="1916"/>
                            <a:pt x="537" y="1829"/>
                            <a:pt x="557" y="1778"/>
                          </a:cubicBezTo>
                          <a:cubicBezTo>
                            <a:pt x="577" y="1727"/>
                            <a:pt x="613" y="1671"/>
                            <a:pt x="617" y="1658"/>
                          </a:cubicBezTo>
                          <a:cubicBezTo>
                            <a:pt x="621" y="1645"/>
                            <a:pt x="598" y="1673"/>
                            <a:pt x="581" y="1700"/>
                          </a:cubicBezTo>
                          <a:cubicBezTo>
                            <a:pt x="564" y="1727"/>
                            <a:pt x="544" y="1786"/>
                            <a:pt x="515" y="1820"/>
                          </a:cubicBezTo>
                          <a:cubicBezTo>
                            <a:pt x="486" y="1854"/>
                            <a:pt x="448" y="1891"/>
                            <a:pt x="407" y="1904"/>
                          </a:cubicBezTo>
                          <a:cubicBezTo>
                            <a:pt x="366" y="1917"/>
                            <a:pt x="307" y="1913"/>
                            <a:pt x="269" y="1898"/>
                          </a:cubicBezTo>
                          <a:cubicBezTo>
                            <a:pt x="231" y="1883"/>
                            <a:pt x="205" y="1857"/>
                            <a:pt x="179" y="1814"/>
                          </a:cubicBezTo>
                          <a:cubicBezTo>
                            <a:pt x="153" y="1771"/>
                            <a:pt x="125" y="1710"/>
                            <a:pt x="113" y="1640"/>
                          </a:cubicBezTo>
                          <a:cubicBezTo>
                            <a:pt x="101" y="1570"/>
                            <a:pt x="103" y="1469"/>
                            <a:pt x="107" y="1394"/>
                          </a:cubicBezTo>
                          <a:cubicBezTo>
                            <a:pt x="111" y="1319"/>
                            <a:pt x="121" y="1244"/>
                            <a:pt x="137" y="1190"/>
                          </a:cubicBezTo>
                          <a:cubicBezTo>
                            <a:pt x="153" y="1136"/>
                            <a:pt x="172" y="1098"/>
                            <a:pt x="203" y="1070"/>
                          </a:cubicBezTo>
                          <a:cubicBezTo>
                            <a:pt x="234" y="1042"/>
                            <a:pt x="272" y="1021"/>
                            <a:pt x="323" y="1022"/>
                          </a:cubicBezTo>
                          <a:cubicBezTo>
                            <a:pt x="374" y="1023"/>
                            <a:pt x="461" y="1059"/>
                            <a:pt x="509" y="1076"/>
                          </a:cubicBezTo>
                          <a:cubicBezTo>
                            <a:pt x="557" y="1093"/>
                            <a:pt x="585" y="1120"/>
                            <a:pt x="611" y="1124"/>
                          </a:cubicBezTo>
                          <a:cubicBezTo>
                            <a:pt x="637" y="1128"/>
                            <a:pt x="657" y="1113"/>
                            <a:pt x="665" y="1100"/>
                          </a:cubicBezTo>
                          <a:cubicBezTo>
                            <a:pt x="673" y="1087"/>
                            <a:pt x="668" y="1062"/>
                            <a:pt x="659" y="1046"/>
                          </a:cubicBezTo>
                          <a:cubicBezTo>
                            <a:pt x="650" y="1030"/>
                            <a:pt x="638" y="1015"/>
                            <a:pt x="611" y="1004"/>
                          </a:cubicBezTo>
                          <a:cubicBezTo>
                            <a:pt x="584" y="993"/>
                            <a:pt x="545" y="998"/>
                            <a:pt x="497" y="980"/>
                          </a:cubicBezTo>
                          <a:cubicBezTo>
                            <a:pt x="449" y="962"/>
                            <a:pt x="367" y="946"/>
                            <a:pt x="323" y="896"/>
                          </a:cubicBezTo>
                          <a:cubicBezTo>
                            <a:pt x="279" y="846"/>
                            <a:pt x="252" y="760"/>
                            <a:pt x="233" y="680"/>
                          </a:cubicBezTo>
                          <a:cubicBezTo>
                            <a:pt x="214" y="600"/>
                            <a:pt x="195" y="501"/>
                            <a:pt x="209" y="416"/>
                          </a:cubicBezTo>
                          <a:cubicBezTo>
                            <a:pt x="223" y="331"/>
                            <a:pt x="271" y="221"/>
                            <a:pt x="317" y="170"/>
                          </a:cubicBezTo>
                          <a:cubicBezTo>
                            <a:pt x="363" y="119"/>
                            <a:pt x="435" y="111"/>
                            <a:pt x="485" y="110"/>
                          </a:cubicBezTo>
                          <a:cubicBezTo>
                            <a:pt x="535" y="109"/>
                            <a:pt x="580" y="134"/>
                            <a:pt x="617" y="164"/>
                          </a:cubicBezTo>
                          <a:cubicBezTo>
                            <a:pt x="654" y="194"/>
                            <a:pt x="687" y="246"/>
                            <a:pt x="707" y="290"/>
                          </a:cubicBezTo>
                          <a:cubicBezTo>
                            <a:pt x="727" y="334"/>
                            <a:pt x="726" y="376"/>
                            <a:pt x="737" y="428"/>
                          </a:cubicBezTo>
                          <a:cubicBezTo>
                            <a:pt x="748" y="480"/>
                            <a:pt x="761" y="576"/>
                            <a:pt x="773" y="602"/>
                          </a:cubicBezTo>
                          <a:cubicBezTo>
                            <a:pt x="785" y="628"/>
                            <a:pt x="807" y="597"/>
                            <a:pt x="809" y="584"/>
                          </a:cubicBezTo>
                          <a:cubicBezTo>
                            <a:pt x="811" y="571"/>
                            <a:pt x="787" y="569"/>
                            <a:pt x="785" y="530"/>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es-MX"/>
                    </a:p>
                  </p:txBody>
                </p:sp>
              </p:grpSp>
              <p:sp>
                <p:nvSpPr>
                  <p:cNvPr id="39948" name="Oval 12"/>
                  <p:cNvSpPr>
                    <a:spLocks noChangeArrowheads="1"/>
                  </p:cNvSpPr>
                  <p:nvPr/>
                </p:nvSpPr>
                <p:spPr bwMode="auto">
                  <a:xfrm>
                    <a:off x="2400" y="1428"/>
                    <a:ext cx="168" cy="246"/>
                  </a:xfrm>
                  <a:prstGeom prst="ellipse">
                    <a:avLst/>
                  </a:prstGeom>
                  <a:solidFill>
                    <a:srgbClr val="E7D6B7"/>
                  </a:solidFill>
                  <a:ln w="9525">
                    <a:noFill/>
                    <a:round/>
                    <a:headEnd/>
                    <a:tailEnd/>
                  </a:ln>
                  <a:effectLst/>
                </p:spPr>
                <p:txBody>
                  <a:bodyPr wrap="none" anchor="ctr"/>
                  <a:lstStyle/>
                  <a:p>
                    <a:endParaRPr lang="es-MX"/>
                  </a:p>
                </p:txBody>
              </p:sp>
              <p:sp>
                <p:nvSpPr>
                  <p:cNvPr id="39949" name="Freeform 13"/>
                  <p:cNvSpPr>
                    <a:spLocks/>
                  </p:cNvSpPr>
                  <p:nvPr/>
                </p:nvSpPr>
                <p:spPr bwMode="auto">
                  <a:xfrm>
                    <a:off x="2595" y="741"/>
                    <a:ext cx="266" cy="521"/>
                  </a:xfrm>
                  <a:custGeom>
                    <a:avLst/>
                    <a:gdLst/>
                    <a:ahLst/>
                    <a:cxnLst>
                      <a:cxn ang="0">
                        <a:pos x="3" y="483"/>
                      </a:cxn>
                      <a:cxn ang="0">
                        <a:pos x="27" y="273"/>
                      </a:cxn>
                      <a:cxn ang="0">
                        <a:pos x="111" y="45"/>
                      </a:cxn>
                      <a:cxn ang="0">
                        <a:pos x="183" y="3"/>
                      </a:cxn>
                      <a:cxn ang="0">
                        <a:pos x="237" y="39"/>
                      </a:cxn>
                      <a:cxn ang="0">
                        <a:pos x="261" y="129"/>
                      </a:cxn>
                      <a:cxn ang="0">
                        <a:pos x="207" y="273"/>
                      </a:cxn>
                      <a:cxn ang="0">
                        <a:pos x="105" y="477"/>
                      </a:cxn>
                      <a:cxn ang="0">
                        <a:pos x="45" y="501"/>
                      </a:cxn>
                      <a:cxn ang="0">
                        <a:pos x="3" y="483"/>
                      </a:cxn>
                    </a:cxnLst>
                    <a:rect l="0" t="0" r="r" b="b"/>
                    <a:pathLst>
                      <a:path w="266" h="521">
                        <a:moveTo>
                          <a:pt x="3" y="483"/>
                        </a:moveTo>
                        <a:cubicBezTo>
                          <a:pt x="0" y="445"/>
                          <a:pt x="9" y="346"/>
                          <a:pt x="27" y="273"/>
                        </a:cubicBezTo>
                        <a:cubicBezTo>
                          <a:pt x="45" y="200"/>
                          <a:pt x="85" y="90"/>
                          <a:pt x="111" y="45"/>
                        </a:cubicBezTo>
                        <a:cubicBezTo>
                          <a:pt x="137" y="0"/>
                          <a:pt x="162" y="4"/>
                          <a:pt x="183" y="3"/>
                        </a:cubicBezTo>
                        <a:cubicBezTo>
                          <a:pt x="204" y="2"/>
                          <a:pt x="224" y="18"/>
                          <a:pt x="237" y="39"/>
                        </a:cubicBezTo>
                        <a:cubicBezTo>
                          <a:pt x="250" y="60"/>
                          <a:pt x="266" y="90"/>
                          <a:pt x="261" y="129"/>
                        </a:cubicBezTo>
                        <a:cubicBezTo>
                          <a:pt x="256" y="168"/>
                          <a:pt x="233" y="215"/>
                          <a:pt x="207" y="273"/>
                        </a:cubicBezTo>
                        <a:cubicBezTo>
                          <a:pt x="181" y="331"/>
                          <a:pt x="132" y="439"/>
                          <a:pt x="105" y="477"/>
                        </a:cubicBezTo>
                        <a:cubicBezTo>
                          <a:pt x="78" y="515"/>
                          <a:pt x="61" y="501"/>
                          <a:pt x="45" y="501"/>
                        </a:cubicBezTo>
                        <a:cubicBezTo>
                          <a:pt x="29" y="501"/>
                          <a:pt x="6" y="521"/>
                          <a:pt x="3" y="483"/>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es-MX"/>
                  </a:p>
                </p:txBody>
              </p:sp>
              <p:sp>
                <p:nvSpPr>
                  <p:cNvPr id="39950" name="Freeform 14"/>
                  <p:cNvSpPr>
                    <a:spLocks/>
                  </p:cNvSpPr>
                  <p:nvPr/>
                </p:nvSpPr>
                <p:spPr bwMode="auto">
                  <a:xfrm>
                    <a:off x="2672" y="1593"/>
                    <a:ext cx="392" cy="340"/>
                  </a:xfrm>
                  <a:custGeom>
                    <a:avLst/>
                    <a:gdLst/>
                    <a:ahLst/>
                    <a:cxnLst>
                      <a:cxn ang="0">
                        <a:pos x="100" y="201"/>
                      </a:cxn>
                      <a:cxn ang="0">
                        <a:pos x="16" y="87"/>
                      </a:cxn>
                      <a:cxn ang="0">
                        <a:pos x="4" y="45"/>
                      </a:cxn>
                      <a:cxn ang="0">
                        <a:pos x="28" y="3"/>
                      </a:cxn>
                      <a:cxn ang="0">
                        <a:pos x="130" y="27"/>
                      </a:cxn>
                      <a:cxn ang="0">
                        <a:pos x="250" y="75"/>
                      </a:cxn>
                      <a:cxn ang="0">
                        <a:pos x="364" y="159"/>
                      </a:cxn>
                      <a:cxn ang="0">
                        <a:pos x="388" y="273"/>
                      </a:cxn>
                      <a:cxn ang="0">
                        <a:pos x="340" y="333"/>
                      </a:cxn>
                      <a:cxn ang="0">
                        <a:pos x="244" y="315"/>
                      </a:cxn>
                      <a:cxn ang="0">
                        <a:pos x="100" y="201"/>
                      </a:cxn>
                    </a:cxnLst>
                    <a:rect l="0" t="0" r="r" b="b"/>
                    <a:pathLst>
                      <a:path w="392" h="340">
                        <a:moveTo>
                          <a:pt x="100" y="201"/>
                        </a:moveTo>
                        <a:cubicBezTo>
                          <a:pt x="62" y="163"/>
                          <a:pt x="32" y="113"/>
                          <a:pt x="16" y="87"/>
                        </a:cubicBezTo>
                        <a:cubicBezTo>
                          <a:pt x="0" y="61"/>
                          <a:pt x="2" y="59"/>
                          <a:pt x="4" y="45"/>
                        </a:cubicBezTo>
                        <a:cubicBezTo>
                          <a:pt x="6" y="31"/>
                          <a:pt x="7" y="6"/>
                          <a:pt x="28" y="3"/>
                        </a:cubicBezTo>
                        <a:cubicBezTo>
                          <a:pt x="49" y="0"/>
                          <a:pt x="93" y="15"/>
                          <a:pt x="130" y="27"/>
                        </a:cubicBezTo>
                        <a:cubicBezTo>
                          <a:pt x="167" y="39"/>
                          <a:pt x="211" y="53"/>
                          <a:pt x="250" y="75"/>
                        </a:cubicBezTo>
                        <a:cubicBezTo>
                          <a:pt x="289" y="97"/>
                          <a:pt x="341" y="126"/>
                          <a:pt x="364" y="159"/>
                        </a:cubicBezTo>
                        <a:cubicBezTo>
                          <a:pt x="387" y="192"/>
                          <a:pt x="392" y="244"/>
                          <a:pt x="388" y="273"/>
                        </a:cubicBezTo>
                        <a:cubicBezTo>
                          <a:pt x="384" y="302"/>
                          <a:pt x="364" y="326"/>
                          <a:pt x="340" y="333"/>
                        </a:cubicBezTo>
                        <a:cubicBezTo>
                          <a:pt x="316" y="340"/>
                          <a:pt x="282" y="336"/>
                          <a:pt x="244" y="315"/>
                        </a:cubicBezTo>
                        <a:cubicBezTo>
                          <a:pt x="206" y="294"/>
                          <a:pt x="138" y="239"/>
                          <a:pt x="100" y="201"/>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es-MX"/>
                  </a:p>
                </p:txBody>
              </p:sp>
              <p:sp>
                <p:nvSpPr>
                  <p:cNvPr id="39951" name="Freeform 15"/>
                  <p:cNvSpPr>
                    <a:spLocks/>
                  </p:cNvSpPr>
                  <p:nvPr/>
                </p:nvSpPr>
                <p:spPr bwMode="auto">
                  <a:xfrm>
                    <a:off x="2412" y="1929"/>
                    <a:ext cx="151" cy="558"/>
                  </a:xfrm>
                  <a:custGeom>
                    <a:avLst/>
                    <a:gdLst/>
                    <a:ahLst/>
                    <a:cxnLst>
                      <a:cxn ang="0">
                        <a:pos x="18" y="165"/>
                      </a:cxn>
                      <a:cxn ang="0">
                        <a:pos x="42" y="39"/>
                      </a:cxn>
                      <a:cxn ang="0">
                        <a:pos x="66" y="3"/>
                      </a:cxn>
                      <a:cxn ang="0">
                        <a:pos x="108" y="27"/>
                      </a:cxn>
                      <a:cxn ang="0">
                        <a:pos x="138" y="165"/>
                      </a:cxn>
                      <a:cxn ang="0">
                        <a:pos x="144" y="423"/>
                      </a:cxn>
                      <a:cxn ang="0">
                        <a:pos x="96" y="543"/>
                      </a:cxn>
                      <a:cxn ang="0">
                        <a:pos x="24" y="513"/>
                      </a:cxn>
                      <a:cxn ang="0">
                        <a:pos x="0" y="315"/>
                      </a:cxn>
                      <a:cxn ang="0">
                        <a:pos x="18" y="165"/>
                      </a:cxn>
                    </a:cxnLst>
                    <a:rect l="0" t="0" r="r" b="b"/>
                    <a:pathLst>
                      <a:path w="151" h="558">
                        <a:moveTo>
                          <a:pt x="18" y="165"/>
                        </a:moveTo>
                        <a:cubicBezTo>
                          <a:pt x="25" y="119"/>
                          <a:pt x="34" y="66"/>
                          <a:pt x="42" y="39"/>
                        </a:cubicBezTo>
                        <a:cubicBezTo>
                          <a:pt x="50" y="12"/>
                          <a:pt x="55" y="5"/>
                          <a:pt x="66" y="3"/>
                        </a:cubicBezTo>
                        <a:cubicBezTo>
                          <a:pt x="77" y="1"/>
                          <a:pt x="96" y="0"/>
                          <a:pt x="108" y="27"/>
                        </a:cubicBezTo>
                        <a:cubicBezTo>
                          <a:pt x="120" y="54"/>
                          <a:pt x="132" y="99"/>
                          <a:pt x="138" y="165"/>
                        </a:cubicBezTo>
                        <a:cubicBezTo>
                          <a:pt x="144" y="231"/>
                          <a:pt x="151" y="360"/>
                          <a:pt x="144" y="423"/>
                        </a:cubicBezTo>
                        <a:cubicBezTo>
                          <a:pt x="137" y="486"/>
                          <a:pt x="116" y="528"/>
                          <a:pt x="96" y="543"/>
                        </a:cubicBezTo>
                        <a:cubicBezTo>
                          <a:pt x="76" y="558"/>
                          <a:pt x="40" y="551"/>
                          <a:pt x="24" y="513"/>
                        </a:cubicBezTo>
                        <a:cubicBezTo>
                          <a:pt x="8" y="475"/>
                          <a:pt x="0" y="372"/>
                          <a:pt x="0" y="315"/>
                        </a:cubicBezTo>
                        <a:cubicBezTo>
                          <a:pt x="0" y="258"/>
                          <a:pt x="11" y="211"/>
                          <a:pt x="18" y="165"/>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es-MX"/>
                  </a:p>
                </p:txBody>
              </p:sp>
              <p:sp>
                <p:nvSpPr>
                  <p:cNvPr id="39952" name="Freeform 16"/>
                  <p:cNvSpPr>
                    <a:spLocks/>
                  </p:cNvSpPr>
                  <p:nvPr/>
                </p:nvSpPr>
                <p:spPr bwMode="auto">
                  <a:xfrm>
                    <a:off x="1907" y="1589"/>
                    <a:ext cx="392" cy="253"/>
                  </a:xfrm>
                  <a:custGeom>
                    <a:avLst/>
                    <a:gdLst/>
                    <a:ahLst/>
                    <a:cxnLst>
                      <a:cxn ang="0">
                        <a:pos x="175" y="61"/>
                      </a:cxn>
                      <a:cxn ang="0">
                        <a:pos x="307" y="19"/>
                      </a:cxn>
                      <a:cxn ang="0">
                        <a:pos x="367" y="7"/>
                      </a:cxn>
                      <a:cxn ang="0">
                        <a:pos x="385" y="61"/>
                      </a:cxn>
                      <a:cxn ang="0">
                        <a:pos x="325" y="133"/>
                      </a:cxn>
                      <a:cxn ang="0">
                        <a:pos x="193" y="223"/>
                      </a:cxn>
                      <a:cxn ang="0">
                        <a:pos x="37" y="247"/>
                      </a:cxn>
                      <a:cxn ang="0">
                        <a:pos x="1" y="187"/>
                      </a:cxn>
                      <a:cxn ang="0">
                        <a:pos x="43" y="115"/>
                      </a:cxn>
                      <a:cxn ang="0">
                        <a:pos x="175" y="61"/>
                      </a:cxn>
                    </a:cxnLst>
                    <a:rect l="0" t="0" r="r" b="b"/>
                    <a:pathLst>
                      <a:path w="392" h="253">
                        <a:moveTo>
                          <a:pt x="175" y="61"/>
                        </a:moveTo>
                        <a:cubicBezTo>
                          <a:pt x="219" y="45"/>
                          <a:pt x="275" y="28"/>
                          <a:pt x="307" y="19"/>
                        </a:cubicBezTo>
                        <a:cubicBezTo>
                          <a:pt x="339" y="10"/>
                          <a:pt x="354" y="0"/>
                          <a:pt x="367" y="7"/>
                        </a:cubicBezTo>
                        <a:cubicBezTo>
                          <a:pt x="380" y="14"/>
                          <a:pt x="392" y="40"/>
                          <a:pt x="385" y="61"/>
                        </a:cubicBezTo>
                        <a:cubicBezTo>
                          <a:pt x="378" y="82"/>
                          <a:pt x="357" y="106"/>
                          <a:pt x="325" y="133"/>
                        </a:cubicBezTo>
                        <a:cubicBezTo>
                          <a:pt x="293" y="160"/>
                          <a:pt x="241" y="204"/>
                          <a:pt x="193" y="223"/>
                        </a:cubicBezTo>
                        <a:cubicBezTo>
                          <a:pt x="145" y="242"/>
                          <a:pt x="69" y="253"/>
                          <a:pt x="37" y="247"/>
                        </a:cubicBezTo>
                        <a:cubicBezTo>
                          <a:pt x="5" y="241"/>
                          <a:pt x="0" y="209"/>
                          <a:pt x="1" y="187"/>
                        </a:cubicBezTo>
                        <a:cubicBezTo>
                          <a:pt x="2" y="165"/>
                          <a:pt x="15" y="136"/>
                          <a:pt x="43" y="115"/>
                        </a:cubicBezTo>
                        <a:cubicBezTo>
                          <a:pt x="71" y="94"/>
                          <a:pt x="131" y="77"/>
                          <a:pt x="175" y="61"/>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es-MX"/>
                  </a:p>
                </p:txBody>
              </p:sp>
              <p:sp>
                <p:nvSpPr>
                  <p:cNvPr id="39953" name="Freeform 17"/>
                  <p:cNvSpPr>
                    <a:spLocks/>
                  </p:cNvSpPr>
                  <p:nvPr/>
                </p:nvSpPr>
                <p:spPr bwMode="auto">
                  <a:xfrm>
                    <a:off x="2094" y="930"/>
                    <a:ext cx="238" cy="386"/>
                  </a:xfrm>
                  <a:custGeom>
                    <a:avLst/>
                    <a:gdLst/>
                    <a:ahLst/>
                    <a:cxnLst>
                      <a:cxn ang="0">
                        <a:pos x="78" y="270"/>
                      </a:cxn>
                      <a:cxn ang="0">
                        <a:pos x="24" y="192"/>
                      </a:cxn>
                      <a:cxn ang="0">
                        <a:pos x="0" y="96"/>
                      </a:cxn>
                      <a:cxn ang="0">
                        <a:pos x="24" y="12"/>
                      </a:cxn>
                      <a:cxn ang="0">
                        <a:pos x="120" y="24"/>
                      </a:cxn>
                      <a:cxn ang="0">
                        <a:pos x="180" y="132"/>
                      </a:cxn>
                      <a:cxn ang="0">
                        <a:pos x="234" y="306"/>
                      </a:cxn>
                      <a:cxn ang="0">
                        <a:pos x="204" y="378"/>
                      </a:cxn>
                      <a:cxn ang="0">
                        <a:pos x="168" y="354"/>
                      </a:cxn>
                      <a:cxn ang="0">
                        <a:pos x="78" y="270"/>
                      </a:cxn>
                    </a:cxnLst>
                    <a:rect l="0" t="0" r="r" b="b"/>
                    <a:pathLst>
                      <a:path w="238" h="386">
                        <a:moveTo>
                          <a:pt x="78" y="270"/>
                        </a:moveTo>
                        <a:cubicBezTo>
                          <a:pt x="54" y="243"/>
                          <a:pt x="37" y="221"/>
                          <a:pt x="24" y="192"/>
                        </a:cubicBezTo>
                        <a:cubicBezTo>
                          <a:pt x="11" y="163"/>
                          <a:pt x="0" y="126"/>
                          <a:pt x="0" y="96"/>
                        </a:cubicBezTo>
                        <a:cubicBezTo>
                          <a:pt x="0" y="66"/>
                          <a:pt x="4" y="24"/>
                          <a:pt x="24" y="12"/>
                        </a:cubicBezTo>
                        <a:cubicBezTo>
                          <a:pt x="44" y="0"/>
                          <a:pt x="94" y="4"/>
                          <a:pt x="120" y="24"/>
                        </a:cubicBezTo>
                        <a:cubicBezTo>
                          <a:pt x="146" y="44"/>
                          <a:pt x="161" y="85"/>
                          <a:pt x="180" y="132"/>
                        </a:cubicBezTo>
                        <a:cubicBezTo>
                          <a:pt x="199" y="179"/>
                          <a:pt x="230" y="265"/>
                          <a:pt x="234" y="306"/>
                        </a:cubicBezTo>
                        <a:cubicBezTo>
                          <a:pt x="238" y="347"/>
                          <a:pt x="215" y="370"/>
                          <a:pt x="204" y="378"/>
                        </a:cubicBezTo>
                        <a:cubicBezTo>
                          <a:pt x="193" y="386"/>
                          <a:pt x="190" y="372"/>
                          <a:pt x="168" y="354"/>
                        </a:cubicBezTo>
                        <a:cubicBezTo>
                          <a:pt x="146" y="336"/>
                          <a:pt x="102" y="297"/>
                          <a:pt x="78" y="270"/>
                        </a:cubicBezTo>
                        <a:close/>
                      </a:path>
                    </a:pathLst>
                  </a:custGeom>
                  <a:solidFill>
                    <a:srgbClr val="E7D6B7"/>
                  </a:solidFill>
                  <a:ln w="9525" cap="flat" cmpd="sng">
                    <a:noFill/>
                    <a:prstDash val="solid"/>
                    <a:round/>
                    <a:headEnd type="none" w="med" len="med"/>
                    <a:tailEnd type="none" w="med" len="med"/>
                  </a:ln>
                  <a:effectLst/>
                </p:spPr>
                <p:txBody>
                  <a:bodyPr wrap="none" anchor="ctr"/>
                  <a:lstStyle/>
                  <a:p>
                    <a:endParaRPr lang="es-MX"/>
                  </a:p>
                </p:txBody>
              </p:sp>
            </p:grpSp>
            <p:pic>
              <p:nvPicPr>
                <p:cNvPr id="39954" name="Picture 18"/>
                <p:cNvPicPr>
                  <a:picLocks noChangeAspect="1" noChangeArrowheads="1"/>
                </p:cNvPicPr>
                <p:nvPr userDrawn="1"/>
              </p:nvPicPr>
              <p:blipFill>
                <a:blip r:embed="rId13" cstate="print"/>
                <a:srcRect/>
                <a:stretch>
                  <a:fillRect/>
                </a:stretch>
              </p:blipFill>
              <p:spPr bwMode="auto">
                <a:xfrm>
                  <a:off x="5280" y="144"/>
                  <a:ext cx="186" cy="183"/>
                </a:xfrm>
                <a:prstGeom prst="rect">
                  <a:avLst/>
                </a:prstGeom>
                <a:noFill/>
                <a:ln w="9525">
                  <a:noFill/>
                  <a:miter lim="800000"/>
                  <a:headEnd/>
                  <a:tailEnd/>
                </a:ln>
                <a:effectLst/>
              </p:spPr>
            </p:pic>
            <p:pic>
              <p:nvPicPr>
                <p:cNvPr id="39955" name="Picture 19"/>
                <p:cNvPicPr>
                  <a:picLocks noChangeAspect="1" noChangeArrowheads="1"/>
                </p:cNvPicPr>
                <p:nvPr userDrawn="1"/>
              </p:nvPicPr>
              <p:blipFill>
                <a:blip r:embed="rId13" cstate="print"/>
                <a:srcRect/>
                <a:stretch>
                  <a:fillRect/>
                </a:stretch>
              </p:blipFill>
              <p:spPr bwMode="auto">
                <a:xfrm>
                  <a:off x="5574" y="144"/>
                  <a:ext cx="186" cy="183"/>
                </a:xfrm>
                <a:prstGeom prst="rect">
                  <a:avLst/>
                </a:prstGeom>
                <a:noFill/>
                <a:ln w="9525">
                  <a:noFill/>
                  <a:miter lim="800000"/>
                  <a:headEnd/>
                  <a:tailEnd/>
                </a:ln>
                <a:effectLst/>
              </p:spPr>
            </p:pic>
            <p:pic>
              <p:nvPicPr>
                <p:cNvPr id="39956" name="Picture 20"/>
                <p:cNvPicPr>
                  <a:picLocks noChangeAspect="1" noChangeArrowheads="1"/>
                </p:cNvPicPr>
                <p:nvPr userDrawn="1"/>
              </p:nvPicPr>
              <p:blipFill>
                <a:blip r:embed="rId13" cstate="print"/>
                <a:srcRect/>
                <a:stretch>
                  <a:fillRect/>
                </a:stretch>
              </p:blipFill>
              <p:spPr bwMode="auto">
                <a:xfrm>
                  <a:off x="5424" y="336"/>
                  <a:ext cx="186" cy="183"/>
                </a:xfrm>
                <a:prstGeom prst="rect">
                  <a:avLst/>
                </a:prstGeom>
                <a:noFill/>
                <a:ln w="9525">
                  <a:noFill/>
                  <a:miter lim="800000"/>
                  <a:headEnd/>
                  <a:tailEnd/>
                </a:ln>
                <a:effectLst/>
              </p:spPr>
            </p:pic>
            <p:pic>
              <p:nvPicPr>
                <p:cNvPr id="39957" name="Picture 21"/>
                <p:cNvPicPr>
                  <a:picLocks noChangeAspect="1" noChangeArrowheads="1"/>
                </p:cNvPicPr>
                <p:nvPr userDrawn="1"/>
              </p:nvPicPr>
              <p:blipFill>
                <a:blip r:embed="rId13" cstate="print"/>
                <a:srcRect/>
                <a:stretch>
                  <a:fillRect/>
                </a:stretch>
              </p:blipFill>
              <p:spPr bwMode="auto">
                <a:xfrm>
                  <a:off x="5376" y="576"/>
                  <a:ext cx="186" cy="183"/>
                </a:xfrm>
                <a:prstGeom prst="rect">
                  <a:avLst/>
                </a:prstGeom>
                <a:noFill/>
                <a:ln w="9525">
                  <a:noFill/>
                  <a:miter lim="800000"/>
                  <a:headEnd/>
                  <a:tailEnd/>
                </a:ln>
                <a:effectLst/>
              </p:spPr>
            </p:pic>
            <p:pic>
              <p:nvPicPr>
                <p:cNvPr id="39958" name="Picture 22"/>
                <p:cNvPicPr>
                  <a:picLocks noChangeAspect="1" noChangeArrowheads="1"/>
                </p:cNvPicPr>
                <p:nvPr userDrawn="1"/>
              </p:nvPicPr>
              <p:blipFill>
                <a:blip r:embed="rId13" cstate="print"/>
                <a:srcRect/>
                <a:stretch>
                  <a:fillRect/>
                </a:stretch>
              </p:blipFill>
              <p:spPr bwMode="auto">
                <a:xfrm>
                  <a:off x="5574" y="528"/>
                  <a:ext cx="186" cy="183"/>
                </a:xfrm>
                <a:prstGeom prst="rect">
                  <a:avLst/>
                </a:prstGeom>
                <a:noFill/>
                <a:ln w="9525">
                  <a:noFill/>
                  <a:miter lim="800000"/>
                  <a:headEnd/>
                  <a:tailEnd/>
                </a:ln>
                <a:effectLst/>
              </p:spPr>
            </p:pic>
            <p:pic>
              <p:nvPicPr>
                <p:cNvPr id="39959" name="Picture 23"/>
                <p:cNvPicPr>
                  <a:picLocks noChangeAspect="1" noChangeArrowheads="1"/>
                </p:cNvPicPr>
                <p:nvPr userDrawn="1"/>
              </p:nvPicPr>
              <p:blipFill>
                <a:blip r:embed="rId13" cstate="print"/>
                <a:srcRect/>
                <a:stretch>
                  <a:fillRect/>
                </a:stretch>
              </p:blipFill>
              <p:spPr bwMode="auto">
                <a:xfrm>
                  <a:off x="5472" y="768"/>
                  <a:ext cx="186" cy="183"/>
                </a:xfrm>
                <a:prstGeom prst="rect">
                  <a:avLst/>
                </a:prstGeom>
                <a:noFill/>
                <a:ln w="9525">
                  <a:noFill/>
                  <a:miter lim="800000"/>
                  <a:headEnd/>
                  <a:tailEnd/>
                </a:ln>
                <a:effectLst/>
              </p:spPr>
            </p:pic>
            <p:pic>
              <p:nvPicPr>
                <p:cNvPr id="39960" name="Picture 24"/>
                <p:cNvPicPr>
                  <a:picLocks noChangeAspect="1" noChangeArrowheads="1"/>
                </p:cNvPicPr>
                <p:nvPr userDrawn="1"/>
              </p:nvPicPr>
              <p:blipFill>
                <a:blip r:embed="rId13" cstate="print"/>
                <a:srcRect/>
                <a:stretch>
                  <a:fillRect/>
                </a:stretch>
              </p:blipFill>
              <p:spPr bwMode="auto">
                <a:xfrm>
                  <a:off x="5574" y="1008"/>
                  <a:ext cx="186" cy="183"/>
                </a:xfrm>
                <a:prstGeom prst="rect">
                  <a:avLst/>
                </a:prstGeom>
                <a:noFill/>
                <a:ln w="9525">
                  <a:noFill/>
                  <a:miter lim="800000"/>
                  <a:headEnd/>
                  <a:tailEnd/>
                </a:ln>
                <a:effectLst/>
              </p:spPr>
            </p:pic>
            <p:pic>
              <p:nvPicPr>
                <p:cNvPr id="39961" name="Picture 25"/>
                <p:cNvPicPr>
                  <a:picLocks noChangeAspect="1" noChangeArrowheads="1"/>
                </p:cNvPicPr>
                <p:nvPr userDrawn="1"/>
              </p:nvPicPr>
              <p:blipFill>
                <a:blip r:embed="rId13" cstate="print"/>
                <a:srcRect/>
                <a:stretch>
                  <a:fillRect/>
                </a:stretch>
              </p:blipFill>
              <p:spPr bwMode="auto">
                <a:xfrm>
                  <a:off x="5574" y="1248"/>
                  <a:ext cx="186" cy="183"/>
                </a:xfrm>
                <a:prstGeom prst="rect">
                  <a:avLst/>
                </a:prstGeom>
                <a:noFill/>
                <a:ln w="9525">
                  <a:noFill/>
                  <a:miter lim="800000"/>
                  <a:headEnd/>
                  <a:tailEnd/>
                </a:ln>
                <a:effectLst/>
              </p:spPr>
            </p:pic>
          </p:grpSp>
          <p:grpSp>
            <p:nvGrpSpPr>
              <p:cNvPr id="39962" name="Group 26"/>
              <p:cNvGrpSpPr>
                <a:grpSpLocks/>
              </p:cNvGrpSpPr>
              <p:nvPr userDrawn="1"/>
            </p:nvGrpSpPr>
            <p:grpSpPr bwMode="auto">
              <a:xfrm>
                <a:off x="4944" y="1008"/>
                <a:ext cx="522" cy="2967"/>
                <a:chOff x="4944" y="1008"/>
                <a:chExt cx="522" cy="2967"/>
              </a:xfrm>
            </p:grpSpPr>
            <p:pic>
              <p:nvPicPr>
                <p:cNvPr id="39963" name="Picture 27"/>
                <p:cNvPicPr>
                  <a:picLocks noChangeAspect="1" noChangeArrowheads="1"/>
                </p:cNvPicPr>
                <p:nvPr userDrawn="1"/>
              </p:nvPicPr>
              <p:blipFill>
                <a:blip r:embed="rId13" cstate="print"/>
                <a:srcRect/>
                <a:stretch>
                  <a:fillRect/>
                </a:stretch>
              </p:blipFill>
              <p:spPr bwMode="auto">
                <a:xfrm>
                  <a:off x="5136" y="1008"/>
                  <a:ext cx="186" cy="183"/>
                </a:xfrm>
                <a:prstGeom prst="rect">
                  <a:avLst/>
                </a:prstGeom>
                <a:noFill/>
                <a:ln w="9525">
                  <a:noFill/>
                  <a:miter lim="800000"/>
                  <a:headEnd/>
                  <a:tailEnd/>
                </a:ln>
                <a:effectLst/>
              </p:spPr>
            </p:pic>
            <p:pic>
              <p:nvPicPr>
                <p:cNvPr id="39964" name="Picture 28"/>
                <p:cNvPicPr>
                  <a:picLocks noChangeAspect="1" noChangeArrowheads="1"/>
                </p:cNvPicPr>
                <p:nvPr userDrawn="1"/>
              </p:nvPicPr>
              <p:blipFill>
                <a:blip r:embed="rId13" cstate="print"/>
                <a:srcRect/>
                <a:stretch>
                  <a:fillRect/>
                </a:stretch>
              </p:blipFill>
              <p:spPr bwMode="auto">
                <a:xfrm>
                  <a:off x="5184" y="1200"/>
                  <a:ext cx="186" cy="183"/>
                </a:xfrm>
                <a:prstGeom prst="rect">
                  <a:avLst/>
                </a:prstGeom>
                <a:noFill/>
                <a:ln w="9525">
                  <a:noFill/>
                  <a:miter lim="800000"/>
                  <a:headEnd/>
                  <a:tailEnd/>
                </a:ln>
                <a:effectLst/>
              </p:spPr>
            </p:pic>
            <p:pic>
              <p:nvPicPr>
                <p:cNvPr id="39965" name="Picture 29"/>
                <p:cNvPicPr>
                  <a:picLocks noChangeAspect="1" noChangeArrowheads="1"/>
                </p:cNvPicPr>
                <p:nvPr userDrawn="1"/>
              </p:nvPicPr>
              <p:blipFill>
                <a:blip r:embed="rId13" cstate="print"/>
                <a:srcRect/>
                <a:stretch>
                  <a:fillRect/>
                </a:stretch>
              </p:blipFill>
              <p:spPr bwMode="auto">
                <a:xfrm>
                  <a:off x="5136" y="1584"/>
                  <a:ext cx="186" cy="183"/>
                </a:xfrm>
                <a:prstGeom prst="rect">
                  <a:avLst/>
                </a:prstGeom>
                <a:noFill/>
                <a:ln w="9525">
                  <a:noFill/>
                  <a:miter lim="800000"/>
                  <a:headEnd/>
                  <a:tailEnd/>
                </a:ln>
                <a:effectLst/>
              </p:spPr>
            </p:pic>
            <p:pic>
              <p:nvPicPr>
                <p:cNvPr id="39966" name="Picture 30"/>
                <p:cNvPicPr>
                  <a:picLocks noChangeAspect="1" noChangeArrowheads="1"/>
                </p:cNvPicPr>
                <p:nvPr userDrawn="1"/>
              </p:nvPicPr>
              <p:blipFill>
                <a:blip r:embed="rId13" cstate="print"/>
                <a:srcRect/>
                <a:stretch>
                  <a:fillRect/>
                </a:stretch>
              </p:blipFill>
              <p:spPr bwMode="auto">
                <a:xfrm>
                  <a:off x="5280" y="1728"/>
                  <a:ext cx="186" cy="183"/>
                </a:xfrm>
                <a:prstGeom prst="rect">
                  <a:avLst/>
                </a:prstGeom>
                <a:noFill/>
                <a:ln w="9525">
                  <a:noFill/>
                  <a:miter lim="800000"/>
                  <a:headEnd/>
                  <a:tailEnd/>
                </a:ln>
                <a:effectLst/>
              </p:spPr>
            </p:pic>
            <p:pic>
              <p:nvPicPr>
                <p:cNvPr id="39967" name="Picture 31"/>
                <p:cNvPicPr>
                  <a:picLocks noChangeAspect="1" noChangeArrowheads="1"/>
                </p:cNvPicPr>
                <p:nvPr userDrawn="1"/>
              </p:nvPicPr>
              <p:blipFill>
                <a:blip r:embed="rId13" cstate="print"/>
                <a:srcRect/>
                <a:stretch>
                  <a:fillRect/>
                </a:stretch>
              </p:blipFill>
              <p:spPr bwMode="auto">
                <a:xfrm>
                  <a:off x="5040" y="1824"/>
                  <a:ext cx="186" cy="183"/>
                </a:xfrm>
                <a:prstGeom prst="rect">
                  <a:avLst/>
                </a:prstGeom>
                <a:noFill/>
                <a:ln w="9525">
                  <a:noFill/>
                  <a:miter lim="800000"/>
                  <a:headEnd/>
                  <a:tailEnd/>
                </a:ln>
                <a:effectLst/>
              </p:spPr>
            </p:pic>
            <p:pic>
              <p:nvPicPr>
                <p:cNvPr id="39968" name="Picture 32"/>
                <p:cNvPicPr>
                  <a:picLocks noChangeAspect="1" noChangeArrowheads="1"/>
                </p:cNvPicPr>
                <p:nvPr userDrawn="1"/>
              </p:nvPicPr>
              <p:blipFill>
                <a:blip r:embed="rId13" cstate="print"/>
                <a:srcRect/>
                <a:stretch>
                  <a:fillRect/>
                </a:stretch>
              </p:blipFill>
              <p:spPr bwMode="auto">
                <a:xfrm>
                  <a:off x="5088" y="2016"/>
                  <a:ext cx="186" cy="183"/>
                </a:xfrm>
                <a:prstGeom prst="rect">
                  <a:avLst/>
                </a:prstGeom>
                <a:noFill/>
                <a:ln w="9525">
                  <a:noFill/>
                  <a:miter lim="800000"/>
                  <a:headEnd/>
                  <a:tailEnd/>
                </a:ln>
                <a:effectLst/>
              </p:spPr>
            </p:pic>
            <p:pic>
              <p:nvPicPr>
                <p:cNvPr id="39969" name="Picture 33"/>
                <p:cNvPicPr>
                  <a:picLocks noChangeAspect="1" noChangeArrowheads="1"/>
                </p:cNvPicPr>
                <p:nvPr userDrawn="1"/>
              </p:nvPicPr>
              <p:blipFill>
                <a:blip r:embed="rId13" cstate="print"/>
                <a:srcRect/>
                <a:stretch>
                  <a:fillRect/>
                </a:stretch>
              </p:blipFill>
              <p:spPr bwMode="auto">
                <a:xfrm>
                  <a:off x="5280" y="2064"/>
                  <a:ext cx="186" cy="183"/>
                </a:xfrm>
                <a:prstGeom prst="rect">
                  <a:avLst/>
                </a:prstGeom>
                <a:noFill/>
                <a:ln w="9525">
                  <a:noFill/>
                  <a:miter lim="800000"/>
                  <a:headEnd/>
                  <a:tailEnd/>
                </a:ln>
                <a:effectLst/>
              </p:spPr>
            </p:pic>
            <p:pic>
              <p:nvPicPr>
                <p:cNvPr id="39970" name="Picture 34"/>
                <p:cNvPicPr>
                  <a:picLocks noChangeAspect="1" noChangeArrowheads="1"/>
                </p:cNvPicPr>
                <p:nvPr userDrawn="1"/>
              </p:nvPicPr>
              <p:blipFill>
                <a:blip r:embed="rId13" cstate="print"/>
                <a:srcRect/>
                <a:stretch>
                  <a:fillRect/>
                </a:stretch>
              </p:blipFill>
              <p:spPr bwMode="auto">
                <a:xfrm>
                  <a:off x="5232" y="2352"/>
                  <a:ext cx="186" cy="183"/>
                </a:xfrm>
                <a:prstGeom prst="rect">
                  <a:avLst/>
                </a:prstGeom>
                <a:noFill/>
                <a:ln w="9525">
                  <a:noFill/>
                  <a:miter lim="800000"/>
                  <a:headEnd/>
                  <a:tailEnd/>
                </a:ln>
                <a:effectLst/>
              </p:spPr>
            </p:pic>
            <p:pic>
              <p:nvPicPr>
                <p:cNvPr id="39971" name="Picture 35"/>
                <p:cNvPicPr>
                  <a:picLocks noChangeAspect="1" noChangeArrowheads="1"/>
                </p:cNvPicPr>
                <p:nvPr userDrawn="1"/>
              </p:nvPicPr>
              <p:blipFill>
                <a:blip r:embed="rId13" cstate="print"/>
                <a:srcRect/>
                <a:stretch>
                  <a:fillRect/>
                </a:stretch>
              </p:blipFill>
              <p:spPr bwMode="auto">
                <a:xfrm>
                  <a:off x="4992" y="2208"/>
                  <a:ext cx="186" cy="183"/>
                </a:xfrm>
                <a:prstGeom prst="rect">
                  <a:avLst/>
                </a:prstGeom>
                <a:noFill/>
                <a:ln w="9525">
                  <a:noFill/>
                  <a:miter lim="800000"/>
                  <a:headEnd/>
                  <a:tailEnd/>
                </a:ln>
                <a:effectLst/>
              </p:spPr>
            </p:pic>
            <p:pic>
              <p:nvPicPr>
                <p:cNvPr id="39972" name="Picture 36"/>
                <p:cNvPicPr>
                  <a:picLocks noChangeAspect="1" noChangeArrowheads="1"/>
                </p:cNvPicPr>
                <p:nvPr userDrawn="1"/>
              </p:nvPicPr>
              <p:blipFill>
                <a:blip r:embed="rId13" cstate="print"/>
                <a:srcRect/>
                <a:stretch>
                  <a:fillRect/>
                </a:stretch>
              </p:blipFill>
              <p:spPr bwMode="auto">
                <a:xfrm>
                  <a:off x="4992" y="2448"/>
                  <a:ext cx="186" cy="183"/>
                </a:xfrm>
                <a:prstGeom prst="rect">
                  <a:avLst/>
                </a:prstGeom>
                <a:noFill/>
                <a:ln w="9525">
                  <a:noFill/>
                  <a:miter lim="800000"/>
                  <a:headEnd/>
                  <a:tailEnd/>
                </a:ln>
                <a:effectLst/>
              </p:spPr>
            </p:pic>
            <p:pic>
              <p:nvPicPr>
                <p:cNvPr id="39973" name="Picture 37"/>
                <p:cNvPicPr>
                  <a:picLocks noChangeAspect="1" noChangeArrowheads="1"/>
                </p:cNvPicPr>
                <p:nvPr userDrawn="1"/>
              </p:nvPicPr>
              <p:blipFill>
                <a:blip r:embed="rId13" cstate="print"/>
                <a:srcRect/>
                <a:stretch>
                  <a:fillRect/>
                </a:stretch>
              </p:blipFill>
              <p:spPr bwMode="auto">
                <a:xfrm>
                  <a:off x="5136" y="2592"/>
                  <a:ext cx="186" cy="183"/>
                </a:xfrm>
                <a:prstGeom prst="rect">
                  <a:avLst/>
                </a:prstGeom>
                <a:noFill/>
                <a:ln w="9525">
                  <a:noFill/>
                  <a:miter lim="800000"/>
                  <a:headEnd/>
                  <a:tailEnd/>
                </a:ln>
                <a:effectLst/>
              </p:spPr>
            </p:pic>
            <p:pic>
              <p:nvPicPr>
                <p:cNvPr id="39974" name="Picture 38"/>
                <p:cNvPicPr>
                  <a:picLocks noChangeAspect="1" noChangeArrowheads="1"/>
                </p:cNvPicPr>
                <p:nvPr userDrawn="1"/>
              </p:nvPicPr>
              <p:blipFill>
                <a:blip r:embed="rId13" cstate="print"/>
                <a:srcRect/>
                <a:stretch>
                  <a:fillRect/>
                </a:stretch>
              </p:blipFill>
              <p:spPr bwMode="auto">
                <a:xfrm>
                  <a:off x="5232" y="1392"/>
                  <a:ext cx="186" cy="183"/>
                </a:xfrm>
                <a:prstGeom prst="rect">
                  <a:avLst/>
                </a:prstGeom>
                <a:noFill/>
                <a:ln w="9525">
                  <a:noFill/>
                  <a:miter lim="800000"/>
                  <a:headEnd/>
                  <a:tailEnd/>
                </a:ln>
                <a:effectLst/>
              </p:spPr>
            </p:pic>
            <p:pic>
              <p:nvPicPr>
                <p:cNvPr id="39975" name="Picture 39"/>
                <p:cNvPicPr>
                  <a:picLocks noChangeAspect="1" noChangeArrowheads="1"/>
                </p:cNvPicPr>
                <p:nvPr userDrawn="1"/>
              </p:nvPicPr>
              <p:blipFill>
                <a:blip r:embed="rId13" cstate="print"/>
                <a:srcRect/>
                <a:stretch>
                  <a:fillRect/>
                </a:stretch>
              </p:blipFill>
              <p:spPr bwMode="auto">
                <a:xfrm>
                  <a:off x="4944" y="2736"/>
                  <a:ext cx="186" cy="183"/>
                </a:xfrm>
                <a:prstGeom prst="rect">
                  <a:avLst/>
                </a:prstGeom>
                <a:noFill/>
                <a:ln w="9525">
                  <a:noFill/>
                  <a:miter lim="800000"/>
                  <a:headEnd/>
                  <a:tailEnd/>
                </a:ln>
                <a:effectLst/>
              </p:spPr>
            </p:pic>
            <p:pic>
              <p:nvPicPr>
                <p:cNvPr id="39976" name="Picture 40"/>
                <p:cNvPicPr>
                  <a:picLocks noChangeAspect="1" noChangeArrowheads="1"/>
                </p:cNvPicPr>
                <p:nvPr userDrawn="1"/>
              </p:nvPicPr>
              <p:blipFill>
                <a:blip r:embed="rId13" cstate="print"/>
                <a:srcRect/>
                <a:stretch>
                  <a:fillRect/>
                </a:stretch>
              </p:blipFill>
              <p:spPr bwMode="auto">
                <a:xfrm>
                  <a:off x="4992" y="3072"/>
                  <a:ext cx="186" cy="183"/>
                </a:xfrm>
                <a:prstGeom prst="rect">
                  <a:avLst/>
                </a:prstGeom>
                <a:noFill/>
                <a:ln w="9525">
                  <a:noFill/>
                  <a:miter lim="800000"/>
                  <a:headEnd/>
                  <a:tailEnd/>
                </a:ln>
                <a:effectLst/>
              </p:spPr>
            </p:pic>
            <p:pic>
              <p:nvPicPr>
                <p:cNvPr id="39977" name="Picture 41"/>
                <p:cNvPicPr>
                  <a:picLocks noChangeAspect="1" noChangeArrowheads="1"/>
                </p:cNvPicPr>
                <p:nvPr userDrawn="1"/>
              </p:nvPicPr>
              <p:blipFill>
                <a:blip r:embed="rId13" cstate="print"/>
                <a:srcRect/>
                <a:stretch>
                  <a:fillRect/>
                </a:stretch>
              </p:blipFill>
              <p:spPr bwMode="auto">
                <a:xfrm>
                  <a:off x="5232" y="3312"/>
                  <a:ext cx="186" cy="183"/>
                </a:xfrm>
                <a:prstGeom prst="rect">
                  <a:avLst/>
                </a:prstGeom>
                <a:noFill/>
                <a:ln w="9525">
                  <a:noFill/>
                  <a:miter lim="800000"/>
                  <a:headEnd/>
                  <a:tailEnd/>
                </a:ln>
                <a:effectLst/>
              </p:spPr>
            </p:pic>
            <p:pic>
              <p:nvPicPr>
                <p:cNvPr id="39978" name="Picture 42"/>
                <p:cNvPicPr>
                  <a:picLocks noChangeAspect="1" noChangeArrowheads="1"/>
                </p:cNvPicPr>
                <p:nvPr userDrawn="1"/>
              </p:nvPicPr>
              <p:blipFill>
                <a:blip r:embed="rId13" cstate="print"/>
                <a:srcRect/>
                <a:stretch>
                  <a:fillRect/>
                </a:stretch>
              </p:blipFill>
              <p:spPr bwMode="auto">
                <a:xfrm>
                  <a:off x="4992" y="3408"/>
                  <a:ext cx="186" cy="183"/>
                </a:xfrm>
                <a:prstGeom prst="rect">
                  <a:avLst/>
                </a:prstGeom>
                <a:noFill/>
                <a:ln w="9525">
                  <a:noFill/>
                  <a:miter lim="800000"/>
                  <a:headEnd/>
                  <a:tailEnd/>
                </a:ln>
                <a:effectLst/>
              </p:spPr>
            </p:pic>
            <p:pic>
              <p:nvPicPr>
                <p:cNvPr id="39979" name="Picture 43"/>
                <p:cNvPicPr>
                  <a:picLocks noChangeAspect="1" noChangeArrowheads="1"/>
                </p:cNvPicPr>
                <p:nvPr userDrawn="1"/>
              </p:nvPicPr>
              <p:blipFill>
                <a:blip r:embed="rId13" cstate="print"/>
                <a:srcRect/>
                <a:stretch>
                  <a:fillRect/>
                </a:stretch>
              </p:blipFill>
              <p:spPr bwMode="auto">
                <a:xfrm>
                  <a:off x="5088" y="3552"/>
                  <a:ext cx="186" cy="183"/>
                </a:xfrm>
                <a:prstGeom prst="rect">
                  <a:avLst/>
                </a:prstGeom>
                <a:noFill/>
                <a:ln w="9525">
                  <a:noFill/>
                  <a:miter lim="800000"/>
                  <a:headEnd/>
                  <a:tailEnd/>
                </a:ln>
                <a:effectLst/>
              </p:spPr>
            </p:pic>
            <p:pic>
              <p:nvPicPr>
                <p:cNvPr id="39980" name="Picture 44"/>
                <p:cNvPicPr>
                  <a:picLocks noChangeAspect="1" noChangeArrowheads="1"/>
                </p:cNvPicPr>
                <p:nvPr userDrawn="1"/>
              </p:nvPicPr>
              <p:blipFill>
                <a:blip r:embed="rId13" cstate="print"/>
                <a:srcRect/>
                <a:stretch>
                  <a:fillRect/>
                </a:stretch>
              </p:blipFill>
              <p:spPr bwMode="auto">
                <a:xfrm>
                  <a:off x="4992" y="3792"/>
                  <a:ext cx="186" cy="183"/>
                </a:xfrm>
                <a:prstGeom prst="rect">
                  <a:avLst/>
                </a:prstGeom>
                <a:noFill/>
                <a:ln w="9525">
                  <a:noFill/>
                  <a:miter lim="800000"/>
                  <a:headEnd/>
                  <a:tailEnd/>
                </a:ln>
                <a:effectLst/>
              </p:spPr>
            </p:pic>
            <p:pic>
              <p:nvPicPr>
                <p:cNvPr id="39981" name="Picture 45"/>
                <p:cNvPicPr>
                  <a:picLocks noChangeAspect="1" noChangeArrowheads="1"/>
                </p:cNvPicPr>
                <p:nvPr userDrawn="1"/>
              </p:nvPicPr>
              <p:blipFill>
                <a:blip r:embed="rId13" cstate="print"/>
                <a:srcRect/>
                <a:stretch>
                  <a:fillRect/>
                </a:stretch>
              </p:blipFill>
              <p:spPr bwMode="auto">
                <a:xfrm>
                  <a:off x="5184" y="3696"/>
                  <a:ext cx="186" cy="183"/>
                </a:xfrm>
                <a:prstGeom prst="rect">
                  <a:avLst/>
                </a:prstGeom>
                <a:noFill/>
                <a:ln w="9525">
                  <a:noFill/>
                  <a:miter lim="800000"/>
                  <a:headEnd/>
                  <a:tailEnd/>
                </a:ln>
                <a:effectLst/>
              </p:spPr>
            </p:pic>
          </p:grpSp>
        </p:grpSp>
        <p:sp>
          <p:nvSpPr>
            <p:cNvPr id="39982" name="Freeform 46"/>
            <p:cNvSpPr>
              <a:spLocks/>
            </p:cNvSpPr>
            <p:nvPr/>
          </p:nvSpPr>
          <p:spPr bwMode="auto">
            <a:xfrm>
              <a:off x="5010" y="3092"/>
              <a:ext cx="750" cy="1222"/>
            </a:xfrm>
            <a:custGeom>
              <a:avLst/>
              <a:gdLst/>
              <a:ahLst/>
              <a:cxnLst>
                <a:cxn ang="0">
                  <a:pos x="372" y="154"/>
                </a:cxn>
                <a:cxn ang="0">
                  <a:pos x="378" y="412"/>
                </a:cxn>
                <a:cxn ang="0">
                  <a:pos x="312" y="724"/>
                </a:cxn>
                <a:cxn ang="0">
                  <a:pos x="138" y="928"/>
                </a:cxn>
                <a:cxn ang="0">
                  <a:pos x="0" y="976"/>
                </a:cxn>
                <a:cxn ang="0">
                  <a:pos x="0" y="1222"/>
                </a:cxn>
                <a:cxn ang="0">
                  <a:pos x="750" y="1222"/>
                </a:cxn>
                <a:cxn ang="0">
                  <a:pos x="750" y="178"/>
                </a:cxn>
                <a:cxn ang="0">
                  <a:pos x="372" y="154"/>
                </a:cxn>
              </a:cxnLst>
              <a:rect l="0" t="0" r="r" b="b"/>
              <a:pathLst>
                <a:path w="750" h="1222">
                  <a:moveTo>
                    <a:pt x="372" y="154"/>
                  </a:moveTo>
                  <a:cubicBezTo>
                    <a:pt x="309" y="193"/>
                    <a:pt x="388" y="317"/>
                    <a:pt x="378" y="412"/>
                  </a:cubicBezTo>
                  <a:cubicBezTo>
                    <a:pt x="368" y="507"/>
                    <a:pt x="352" y="638"/>
                    <a:pt x="312" y="724"/>
                  </a:cubicBezTo>
                  <a:cubicBezTo>
                    <a:pt x="272" y="810"/>
                    <a:pt x="190" y="886"/>
                    <a:pt x="138" y="928"/>
                  </a:cubicBezTo>
                  <a:cubicBezTo>
                    <a:pt x="86" y="970"/>
                    <a:pt x="23" y="927"/>
                    <a:pt x="0" y="976"/>
                  </a:cubicBezTo>
                  <a:lnTo>
                    <a:pt x="0" y="1222"/>
                  </a:lnTo>
                  <a:lnTo>
                    <a:pt x="750" y="1222"/>
                  </a:lnTo>
                  <a:lnTo>
                    <a:pt x="750" y="178"/>
                  </a:lnTo>
                  <a:cubicBezTo>
                    <a:pt x="687" y="0"/>
                    <a:pt x="451" y="159"/>
                    <a:pt x="372" y="15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w="9525" cap="flat" cmpd="sng">
              <a:noFill/>
              <a:prstDash val="solid"/>
              <a:round/>
              <a:headEnd type="none" w="med" len="med"/>
              <a:tailEnd type="none" w="med" len="med"/>
            </a:ln>
            <a:effectLst/>
          </p:spPr>
          <p:txBody>
            <a:bodyPr wrap="none" anchor="ctr"/>
            <a:lstStyle/>
            <a:p>
              <a:endParaRPr lang="es-MX"/>
            </a:p>
          </p:txBody>
        </p:sp>
        <p:sp>
          <p:nvSpPr>
            <p:cNvPr id="39983" name="Freeform 47"/>
            <p:cNvSpPr>
              <a:spLocks/>
            </p:cNvSpPr>
            <p:nvPr/>
          </p:nvSpPr>
          <p:spPr bwMode="auto">
            <a:xfrm>
              <a:off x="5001" y="3060"/>
              <a:ext cx="768" cy="1260"/>
            </a:xfrm>
            <a:custGeom>
              <a:avLst/>
              <a:gdLst/>
              <a:ahLst/>
              <a:cxnLst>
                <a:cxn ang="0">
                  <a:pos x="0" y="1260"/>
                </a:cxn>
                <a:cxn ang="0">
                  <a:pos x="0" y="1134"/>
                </a:cxn>
                <a:cxn ang="0">
                  <a:pos x="210" y="1032"/>
                </a:cxn>
                <a:cxn ang="0">
                  <a:pos x="324" y="918"/>
                </a:cxn>
                <a:cxn ang="0">
                  <a:pos x="414" y="714"/>
                </a:cxn>
                <a:cxn ang="0">
                  <a:pos x="450" y="456"/>
                </a:cxn>
                <a:cxn ang="0">
                  <a:pos x="438" y="258"/>
                </a:cxn>
                <a:cxn ang="0">
                  <a:pos x="684" y="0"/>
                </a:cxn>
                <a:cxn ang="0">
                  <a:pos x="768" y="18"/>
                </a:cxn>
                <a:cxn ang="0">
                  <a:pos x="768" y="1254"/>
                </a:cxn>
                <a:cxn ang="0">
                  <a:pos x="0" y="1260"/>
                </a:cxn>
              </a:cxnLst>
              <a:rect l="0" t="0" r="r" b="b"/>
              <a:pathLst>
                <a:path w="768" h="1260">
                  <a:moveTo>
                    <a:pt x="0" y="1260"/>
                  </a:moveTo>
                  <a:lnTo>
                    <a:pt x="0" y="1134"/>
                  </a:lnTo>
                  <a:lnTo>
                    <a:pt x="210" y="1032"/>
                  </a:lnTo>
                  <a:lnTo>
                    <a:pt x="324" y="918"/>
                  </a:lnTo>
                  <a:lnTo>
                    <a:pt x="414" y="714"/>
                  </a:lnTo>
                  <a:lnTo>
                    <a:pt x="450" y="456"/>
                  </a:lnTo>
                  <a:lnTo>
                    <a:pt x="438" y="258"/>
                  </a:lnTo>
                  <a:lnTo>
                    <a:pt x="684" y="0"/>
                  </a:lnTo>
                  <a:lnTo>
                    <a:pt x="768" y="18"/>
                  </a:lnTo>
                  <a:lnTo>
                    <a:pt x="768" y="1254"/>
                  </a:lnTo>
                  <a:lnTo>
                    <a:pt x="0" y="1260"/>
                  </a:lnTo>
                  <a:close/>
                </a:path>
              </a:pathLst>
            </a:custGeom>
            <a:gradFill rotWithShape="0">
              <a:gsLst>
                <a:gs pos="0">
                  <a:schemeClr val="folHlink"/>
                </a:gs>
                <a:gs pos="50000">
                  <a:schemeClr val="hlink"/>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s-MX"/>
            </a:p>
          </p:txBody>
        </p:sp>
        <p:sp>
          <p:nvSpPr>
            <p:cNvPr id="39984" name="Freeform 48"/>
            <p:cNvSpPr>
              <a:spLocks/>
            </p:cNvSpPr>
            <p:nvPr/>
          </p:nvSpPr>
          <p:spPr bwMode="auto">
            <a:xfrm>
              <a:off x="4994" y="1775"/>
              <a:ext cx="776" cy="2543"/>
            </a:xfrm>
            <a:custGeom>
              <a:avLst/>
              <a:gdLst/>
              <a:ahLst/>
              <a:cxnLst>
                <a:cxn ang="0">
                  <a:pos x="550" y="115"/>
                </a:cxn>
                <a:cxn ang="0">
                  <a:pos x="460" y="529"/>
                </a:cxn>
                <a:cxn ang="0">
                  <a:pos x="298" y="925"/>
                </a:cxn>
                <a:cxn ang="0">
                  <a:pos x="76" y="1267"/>
                </a:cxn>
                <a:cxn ang="0">
                  <a:pos x="4" y="1339"/>
                </a:cxn>
                <a:cxn ang="0">
                  <a:pos x="100" y="1351"/>
                </a:cxn>
                <a:cxn ang="0">
                  <a:pos x="286" y="1399"/>
                </a:cxn>
                <a:cxn ang="0">
                  <a:pos x="394" y="1525"/>
                </a:cxn>
                <a:cxn ang="0">
                  <a:pos x="478" y="1705"/>
                </a:cxn>
                <a:cxn ang="0">
                  <a:pos x="478" y="1969"/>
                </a:cxn>
                <a:cxn ang="0">
                  <a:pos x="370" y="2263"/>
                </a:cxn>
                <a:cxn ang="0">
                  <a:pos x="124" y="2479"/>
                </a:cxn>
                <a:cxn ang="0">
                  <a:pos x="22" y="2515"/>
                </a:cxn>
                <a:cxn ang="0">
                  <a:pos x="196" y="2533"/>
                </a:cxn>
                <a:cxn ang="0">
                  <a:pos x="388" y="2455"/>
                </a:cxn>
                <a:cxn ang="0">
                  <a:pos x="502" y="2299"/>
                </a:cxn>
                <a:cxn ang="0">
                  <a:pos x="598" y="2197"/>
                </a:cxn>
                <a:cxn ang="0">
                  <a:pos x="694" y="2197"/>
                </a:cxn>
                <a:cxn ang="0">
                  <a:pos x="742" y="2230"/>
                </a:cxn>
                <a:cxn ang="0">
                  <a:pos x="712" y="2137"/>
                </a:cxn>
                <a:cxn ang="0">
                  <a:pos x="664" y="1807"/>
                </a:cxn>
                <a:cxn ang="0">
                  <a:pos x="670" y="1561"/>
                </a:cxn>
                <a:cxn ang="0">
                  <a:pos x="718" y="1393"/>
                </a:cxn>
                <a:cxn ang="0">
                  <a:pos x="748" y="1219"/>
                </a:cxn>
                <a:cxn ang="0">
                  <a:pos x="550" y="115"/>
                </a:cxn>
              </a:cxnLst>
              <a:rect l="0" t="0" r="r" b="b"/>
              <a:pathLst>
                <a:path w="776" h="2543">
                  <a:moveTo>
                    <a:pt x="550" y="115"/>
                  </a:moveTo>
                  <a:cubicBezTo>
                    <a:pt x="502" y="0"/>
                    <a:pt x="502" y="394"/>
                    <a:pt x="460" y="529"/>
                  </a:cubicBezTo>
                  <a:cubicBezTo>
                    <a:pt x="418" y="664"/>
                    <a:pt x="362" y="802"/>
                    <a:pt x="298" y="925"/>
                  </a:cubicBezTo>
                  <a:cubicBezTo>
                    <a:pt x="234" y="1048"/>
                    <a:pt x="125" y="1198"/>
                    <a:pt x="76" y="1267"/>
                  </a:cubicBezTo>
                  <a:cubicBezTo>
                    <a:pt x="27" y="1336"/>
                    <a:pt x="0" y="1325"/>
                    <a:pt x="4" y="1339"/>
                  </a:cubicBezTo>
                  <a:cubicBezTo>
                    <a:pt x="8" y="1353"/>
                    <a:pt x="53" y="1341"/>
                    <a:pt x="100" y="1351"/>
                  </a:cubicBezTo>
                  <a:cubicBezTo>
                    <a:pt x="147" y="1361"/>
                    <a:pt x="237" y="1370"/>
                    <a:pt x="286" y="1399"/>
                  </a:cubicBezTo>
                  <a:cubicBezTo>
                    <a:pt x="335" y="1428"/>
                    <a:pt x="362" y="1474"/>
                    <a:pt x="394" y="1525"/>
                  </a:cubicBezTo>
                  <a:cubicBezTo>
                    <a:pt x="426" y="1576"/>
                    <a:pt x="464" y="1631"/>
                    <a:pt x="478" y="1705"/>
                  </a:cubicBezTo>
                  <a:cubicBezTo>
                    <a:pt x="492" y="1779"/>
                    <a:pt x="496" y="1876"/>
                    <a:pt x="478" y="1969"/>
                  </a:cubicBezTo>
                  <a:cubicBezTo>
                    <a:pt x="460" y="2062"/>
                    <a:pt x="429" y="2178"/>
                    <a:pt x="370" y="2263"/>
                  </a:cubicBezTo>
                  <a:cubicBezTo>
                    <a:pt x="311" y="2348"/>
                    <a:pt x="238" y="2428"/>
                    <a:pt x="124" y="2479"/>
                  </a:cubicBezTo>
                  <a:cubicBezTo>
                    <a:pt x="66" y="2521"/>
                    <a:pt x="10" y="2506"/>
                    <a:pt x="22" y="2515"/>
                  </a:cubicBezTo>
                  <a:cubicBezTo>
                    <a:pt x="34" y="2524"/>
                    <a:pt x="135" y="2543"/>
                    <a:pt x="196" y="2533"/>
                  </a:cubicBezTo>
                  <a:cubicBezTo>
                    <a:pt x="257" y="2523"/>
                    <a:pt x="337" y="2494"/>
                    <a:pt x="388" y="2455"/>
                  </a:cubicBezTo>
                  <a:cubicBezTo>
                    <a:pt x="439" y="2416"/>
                    <a:pt x="467" y="2342"/>
                    <a:pt x="502" y="2299"/>
                  </a:cubicBezTo>
                  <a:cubicBezTo>
                    <a:pt x="537" y="2256"/>
                    <a:pt x="566" y="2214"/>
                    <a:pt x="598" y="2197"/>
                  </a:cubicBezTo>
                  <a:cubicBezTo>
                    <a:pt x="630" y="2180"/>
                    <a:pt x="670" y="2191"/>
                    <a:pt x="694" y="2197"/>
                  </a:cubicBezTo>
                  <a:cubicBezTo>
                    <a:pt x="718" y="2203"/>
                    <a:pt x="739" y="2240"/>
                    <a:pt x="742" y="2230"/>
                  </a:cubicBezTo>
                  <a:cubicBezTo>
                    <a:pt x="745" y="2220"/>
                    <a:pt x="725" y="2207"/>
                    <a:pt x="712" y="2137"/>
                  </a:cubicBezTo>
                  <a:cubicBezTo>
                    <a:pt x="699" y="2067"/>
                    <a:pt x="671" y="1903"/>
                    <a:pt x="664" y="1807"/>
                  </a:cubicBezTo>
                  <a:cubicBezTo>
                    <a:pt x="657" y="1711"/>
                    <a:pt x="661" y="1630"/>
                    <a:pt x="670" y="1561"/>
                  </a:cubicBezTo>
                  <a:cubicBezTo>
                    <a:pt x="679" y="1492"/>
                    <a:pt x="705" y="1450"/>
                    <a:pt x="718" y="1393"/>
                  </a:cubicBezTo>
                  <a:cubicBezTo>
                    <a:pt x="731" y="1336"/>
                    <a:pt x="776" y="1427"/>
                    <a:pt x="748" y="1219"/>
                  </a:cubicBezTo>
                  <a:cubicBezTo>
                    <a:pt x="720" y="1011"/>
                    <a:pt x="598" y="230"/>
                    <a:pt x="550" y="115"/>
                  </a:cubicBezTo>
                  <a:close/>
                </a:path>
              </a:pathLst>
            </a:custGeom>
            <a:gradFill rotWithShape="0">
              <a:gsLst>
                <a:gs pos="0">
                  <a:schemeClr val="accent2">
                    <a:gamma/>
                    <a:shade val="46275"/>
                    <a:invGamma/>
                  </a:schemeClr>
                </a:gs>
                <a:gs pos="50000">
                  <a:schemeClr val="accent2"/>
                </a:gs>
                <a:gs pos="100000">
                  <a:schemeClr val="accent2">
                    <a:gamma/>
                    <a:shade val="46275"/>
                    <a:invGamma/>
                  </a:schemeClr>
                </a:gs>
              </a:gsLst>
              <a:lin ang="0" scaled="1"/>
            </a:gradFill>
            <a:ln w="9525">
              <a:noFill/>
              <a:round/>
              <a:headEnd/>
              <a:tailEnd/>
            </a:ln>
            <a:effectLst/>
          </p:spPr>
          <p:txBody>
            <a:bodyPr wrap="none" anchor="ctr"/>
            <a:lstStyle/>
            <a:p>
              <a:endParaRPr lang="es-MX"/>
            </a:p>
          </p:txBody>
        </p:sp>
        <p:sp>
          <p:nvSpPr>
            <p:cNvPr id="39985" name="Freeform 49" descr="kimonopat1"/>
            <p:cNvSpPr>
              <a:spLocks/>
            </p:cNvSpPr>
            <p:nvPr/>
          </p:nvSpPr>
          <p:spPr bwMode="auto">
            <a:xfrm>
              <a:off x="5046" y="2229"/>
              <a:ext cx="617" cy="1376"/>
            </a:xfrm>
            <a:custGeom>
              <a:avLst/>
              <a:gdLst/>
              <a:ahLst/>
              <a:cxnLst>
                <a:cxn ang="0">
                  <a:pos x="486" y="3"/>
                </a:cxn>
                <a:cxn ang="0">
                  <a:pos x="402" y="381"/>
                </a:cxn>
                <a:cxn ang="0">
                  <a:pos x="216" y="777"/>
                </a:cxn>
                <a:cxn ang="0">
                  <a:pos x="0" y="1119"/>
                </a:cxn>
                <a:cxn ang="0">
                  <a:pos x="102" y="1101"/>
                </a:cxn>
                <a:cxn ang="0">
                  <a:pos x="282" y="1119"/>
                </a:cxn>
                <a:cxn ang="0">
                  <a:pos x="378" y="1185"/>
                </a:cxn>
                <a:cxn ang="0">
                  <a:pos x="432" y="1269"/>
                </a:cxn>
                <a:cxn ang="0">
                  <a:pos x="444" y="1365"/>
                </a:cxn>
                <a:cxn ang="0">
                  <a:pos x="498" y="1203"/>
                </a:cxn>
                <a:cxn ang="0">
                  <a:pos x="564" y="825"/>
                </a:cxn>
                <a:cxn ang="0">
                  <a:pos x="606" y="363"/>
                </a:cxn>
                <a:cxn ang="0">
                  <a:pos x="486" y="3"/>
                </a:cxn>
              </a:cxnLst>
              <a:rect l="0" t="0" r="r" b="b"/>
              <a:pathLst>
                <a:path w="617" h="1376">
                  <a:moveTo>
                    <a:pt x="486" y="3"/>
                  </a:moveTo>
                  <a:cubicBezTo>
                    <a:pt x="452" y="6"/>
                    <a:pt x="447" y="252"/>
                    <a:pt x="402" y="381"/>
                  </a:cubicBezTo>
                  <a:cubicBezTo>
                    <a:pt x="357" y="510"/>
                    <a:pt x="283" y="654"/>
                    <a:pt x="216" y="777"/>
                  </a:cubicBezTo>
                  <a:cubicBezTo>
                    <a:pt x="149" y="900"/>
                    <a:pt x="19" y="1065"/>
                    <a:pt x="0" y="1119"/>
                  </a:cubicBezTo>
                  <a:cubicBezTo>
                    <a:pt x="48" y="1119"/>
                    <a:pt x="55" y="1101"/>
                    <a:pt x="102" y="1101"/>
                  </a:cubicBezTo>
                  <a:cubicBezTo>
                    <a:pt x="149" y="1101"/>
                    <a:pt x="236" y="1105"/>
                    <a:pt x="282" y="1119"/>
                  </a:cubicBezTo>
                  <a:cubicBezTo>
                    <a:pt x="328" y="1133"/>
                    <a:pt x="353" y="1160"/>
                    <a:pt x="378" y="1185"/>
                  </a:cubicBezTo>
                  <a:cubicBezTo>
                    <a:pt x="403" y="1210"/>
                    <a:pt x="421" y="1239"/>
                    <a:pt x="432" y="1269"/>
                  </a:cubicBezTo>
                  <a:cubicBezTo>
                    <a:pt x="443" y="1299"/>
                    <a:pt x="433" y="1376"/>
                    <a:pt x="444" y="1365"/>
                  </a:cubicBezTo>
                  <a:cubicBezTo>
                    <a:pt x="455" y="1354"/>
                    <a:pt x="478" y="1293"/>
                    <a:pt x="498" y="1203"/>
                  </a:cubicBezTo>
                  <a:cubicBezTo>
                    <a:pt x="518" y="1113"/>
                    <a:pt x="546" y="965"/>
                    <a:pt x="564" y="825"/>
                  </a:cubicBezTo>
                  <a:cubicBezTo>
                    <a:pt x="582" y="685"/>
                    <a:pt x="617" y="496"/>
                    <a:pt x="606" y="363"/>
                  </a:cubicBezTo>
                  <a:cubicBezTo>
                    <a:pt x="595" y="230"/>
                    <a:pt x="520" y="0"/>
                    <a:pt x="486" y="3"/>
                  </a:cubicBezTo>
                  <a:close/>
                </a:path>
              </a:pathLst>
            </a:custGeom>
            <a:blipFill dpi="0" rotWithShape="0">
              <a:blip r:embed="rId14" cstate="print"/>
              <a:srcRect/>
              <a:tile tx="0" ty="0" sx="100000" sy="100000" flip="none" algn="tl"/>
            </a:blipFill>
            <a:ln w="9525" cap="flat" cmpd="sng">
              <a:noFill/>
              <a:prstDash val="solid"/>
              <a:round/>
              <a:headEnd/>
              <a:tailEnd/>
            </a:ln>
            <a:effectLst/>
          </p:spPr>
          <p:txBody>
            <a:bodyPr wrap="none" anchor="ctr"/>
            <a:lstStyle/>
            <a:p>
              <a:endParaRPr lang="es-MX"/>
            </a:p>
          </p:txBody>
        </p:sp>
        <p:sp>
          <p:nvSpPr>
            <p:cNvPr id="39986" name="Freeform 50" descr="kimonopat1"/>
            <p:cNvSpPr>
              <a:spLocks/>
            </p:cNvSpPr>
            <p:nvPr/>
          </p:nvSpPr>
          <p:spPr bwMode="auto">
            <a:xfrm>
              <a:off x="5193" y="269"/>
              <a:ext cx="576" cy="3180"/>
            </a:xfrm>
            <a:custGeom>
              <a:avLst/>
              <a:gdLst/>
              <a:ahLst/>
              <a:cxnLst>
                <a:cxn ang="0">
                  <a:pos x="42" y="61"/>
                </a:cxn>
                <a:cxn ang="0">
                  <a:pos x="156" y="517"/>
                </a:cxn>
                <a:cxn ang="0">
                  <a:pos x="288" y="991"/>
                </a:cxn>
                <a:cxn ang="0">
                  <a:pos x="414" y="1435"/>
                </a:cxn>
                <a:cxn ang="0">
                  <a:pos x="576" y="1807"/>
                </a:cxn>
                <a:cxn ang="0">
                  <a:pos x="576" y="3055"/>
                </a:cxn>
                <a:cxn ang="0">
                  <a:pos x="414" y="2557"/>
                </a:cxn>
                <a:cxn ang="0">
                  <a:pos x="252" y="1765"/>
                </a:cxn>
                <a:cxn ang="0">
                  <a:pos x="126" y="961"/>
                </a:cxn>
                <a:cxn ang="0">
                  <a:pos x="12" y="151"/>
                </a:cxn>
                <a:cxn ang="0">
                  <a:pos x="42" y="61"/>
                </a:cxn>
              </a:cxnLst>
              <a:rect l="0" t="0" r="r" b="b"/>
              <a:pathLst>
                <a:path w="576" h="3180">
                  <a:moveTo>
                    <a:pt x="42" y="61"/>
                  </a:moveTo>
                  <a:cubicBezTo>
                    <a:pt x="66" y="122"/>
                    <a:pt x="115" y="362"/>
                    <a:pt x="156" y="517"/>
                  </a:cubicBezTo>
                  <a:cubicBezTo>
                    <a:pt x="197" y="672"/>
                    <a:pt x="245" y="838"/>
                    <a:pt x="288" y="991"/>
                  </a:cubicBezTo>
                  <a:cubicBezTo>
                    <a:pt x="331" y="1144"/>
                    <a:pt x="366" y="1299"/>
                    <a:pt x="414" y="1435"/>
                  </a:cubicBezTo>
                  <a:cubicBezTo>
                    <a:pt x="462" y="1571"/>
                    <a:pt x="549" y="1537"/>
                    <a:pt x="576" y="1807"/>
                  </a:cubicBezTo>
                  <a:lnTo>
                    <a:pt x="576" y="3055"/>
                  </a:lnTo>
                  <a:cubicBezTo>
                    <a:pt x="549" y="3180"/>
                    <a:pt x="468" y="2772"/>
                    <a:pt x="414" y="2557"/>
                  </a:cubicBezTo>
                  <a:cubicBezTo>
                    <a:pt x="360" y="2342"/>
                    <a:pt x="300" y="2031"/>
                    <a:pt x="252" y="1765"/>
                  </a:cubicBezTo>
                  <a:cubicBezTo>
                    <a:pt x="204" y="1499"/>
                    <a:pt x="166" y="1230"/>
                    <a:pt x="126" y="961"/>
                  </a:cubicBezTo>
                  <a:cubicBezTo>
                    <a:pt x="86" y="692"/>
                    <a:pt x="24" y="299"/>
                    <a:pt x="12" y="151"/>
                  </a:cubicBezTo>
                  <a:cubicBezTo>
                    <a:pt x="0" y="3"/>
                    <a:pt x="18" y="0"/>
                    <a:pt x="42" y="61"/>
                  </a:cubicBezTo>
                  <a:close/>
                </a:path>
              </a:pathLst>
            </a:custGeom>
            <a:blipFill dpi="0" rotWithShape="0">
              <a:blip r:embed="rId14" cstate="print"/>
              <a:srcRect/>
              <a:tile tx="0" ty="0" sx="100000" sy="100000" flip="none" algn="tl"/>
            </a:blipFill>
            <a:ln w="9525" cap="flat" cmpd="sng">
              <a:noFill/>
              <a:prstDash val="solid"/>
              <a:round/>
              <a:headEnd/>
              <a:tailEnd/>
            </a:ln>
            <a:effectLst/>
          </p:spPr>
          <p:txBody>
            <a:bodyPr wrap="none" anchor="ctr"/>
            <a:lstStyle/>
            <a:p>
              <a:endParaRPr lang="es-MX"/>
            </a:p>
          </p:txBody>
        </p:sp>
        <p:sp>
          <p:nvSpPr>
            <p:cNvPr id="39987" name="Freeform 51"/>
            <p:cNvSpPr>
              <a:spLocks/>
            </p:cNvSpPr>
            <p:nvPr/>
          </p:nvSpPr>
          <p:spPr bwMode="auto">
            <a:xfrm>
              <a:off x="5197" y="165"/>
              <a:ext cx="573" cy="1935"/>
            </a:xfrm>
            <a:custGeom>
              <a:avLst/>
              <a:gdLst/>
              <a:ahLst/>
              <a:cxnLst>
                <a:cxn ang="0">
                  <a:pos x="69" y="63"/>
                </a:cxn>
                <a:cxn ang="0">
                  <a:pos x="207" y="549"/>
                </a:cxn>
                <a:cxn ang="0">
                  <a:pos x="381" y="1101"/>
                </a:cxn>
                <a:cxn ang="0">
                  <a:pos x="573" y="1575"/>
                </a:cxn>
                <a:cxn ang="0">
                  <a:pos x="573" y="1935"/>
                </a:cxn>
                <a:cxn ang="0">
                  <a:pos x="321" y="1449"/>
                </a:cxn>
                <a:cxn ang="0">
                  <a:pos x="147" y="699"/>
                </a:cxn>
                <a:cxn ang="0">
                  <a:pos x="15" y="171"/>
                </a:cxn>
                <a:cxn ang="0">
                  <a:pos x="69" y="63"/>
                </a:cxn>
              </a:cxnLst>
              <a:rect l="0" t="0" r="r" b="b"/>
              <a:pathLst>
                <a:path w="573" h="1935">
                  <a:moveTo>
                    <a:pt x="69" y="63"/>
                  </a:moveTo>
                  <a:cubicBezTo>
                    <a:pt x="101" y="126"/>
                    <a:pt x="155" y="376"/>
                    <a:pt x="207" y="549"/>
                  </a:cubicBezTo>
                  <a:cubicBezTo>
                    <a:pt x="259" y="722"/>
                    <a:pt x="320" y="930"/>
                    <a:pt x="381" y="1101"/>
                  </a:cubicBezTo>
                  <a:cubicBezTo>
                    <a:pt x="442" y="1272"/>
                    <a:pt x="541" y="1436"/>
                    <a:pt x="573" y="1575"/>
                  </a:cubicBezTo>
                  <a:lnTo>
                    <a:pt x="573" y="1935"/>
                  </a:lnTo>
                  <a:cubicBezTo>
                    <a:pt x="531" y="1914"/>
                    <a:pt x="392" y="1655"/>
                    <a:pt x="321" y="1449"/>
                  </a:cubicBezTo>
                  <a:cubicBezTo>
                    <a:pt x="250" y="1243"/>
                    <a:pt x="198" y="912"/>
                    <a:pt x="147" y="699"/>
                  </a:cubicBezTo>
                  <a:cubicBezTo>
                    <a:pt x="96" y="486"/>
                    <a:pt x="30" y="274"/>
                    <a:pt x="15" y="171"/>
                  </a:cubicBezTo>
                  <a:cubicBezTo>
                    <a:pt x="0" y="68"/>
                    <a:pt x="37" y="0"/>
                    <a:pt x="69" y="63"/>
                  </a:cubicBez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s-MX"/>
            </a:p>
          </p:txBody>
        </p:sp>
        <p:sp>
          <p:nvSpPr>
            <p:cNvPr id="39988" name="Freeform 52"/>
            <p:cNvSpPr>
              <a:spLocks/>
            </p:cNvSpPr>
            <p:nvPr/>
          </p:nvSpPr>
          <p:spPr bwMode="auto">
            <a:xfrm>
              <a:off x="5004" y="0"/>
              <a:ext cx="363" cy="2112"/>
            </a:xfrm>
            <a:custGeom>
              <a:avLst/>
              <a:gdLst/>
              <a:ahLst/>
              <a:cxnLst>
                <a:cxn ang="0">
                  <a:pos x="0" y="2094"/>
                </a:cxn>
                <a:cxn ang="0">
                  <a:pos x="66" y="1992"/>
                </a:cxn>
                <a:cxn ang="0">
                  <a:pos x="150" y="1464"/>
                </a:cxn>
                <a:cxn ang="0">
                  <a:pos x="234" y="678"/>
                </a:cxn>
                <a:cxn ang="0">
                  <a:pos x="324" y="0"/>
                </a:cxn>
                <a:cxn ang="0">
                  <a:pos x="0" y="0"/>
                </a:cxn>
                <a:cxn ang="0">
                  <a:pos x="0" y="2094"/>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w="9525">
              <a:noFill/>
              <a:round/>
              <a:headEnd/>
              <a:tailEnd/>
            </a:ln>
            <a:effectLst/>
          </p:spPr>
          <p:txBody>
            <a:bodyPr wrap="none" anchor="ctr"/>
            <a:lstStyle/>
            <a:p>
              <a:endParaRPr lang="es-MX"/>
            </a:p>
          </p:txBody>
        </p:sp>
        <p:sp>
          <p:nvSpPr>
            <p:cNvPr id="39989" name="Freeform 53"/>
            <p:cNvSpPr>
              <a:spLocks/>
            </p:cNvSpPr>
            <p:nvPr/>
          </p:nvSpPr>
          <p:spPr bwMode="auto">
            <a:xfrm>
              <a:off x="5004" y="1"/>
              <a:ext cx="189" cy="2112"/>
            </a:xfrm>
            <a:custGeom>
              <a:avLst/>
              <a:gdLst/>
              <a:ahLst/>
              <a:cxnLst>
                <a:cxn ang="0">
                  <a:pos x="0" y="2094"/>
                </a:cxn>
                <a:cxn ang="0">
                  <a:pos x="66" y="1992"/>
                </a:cxn>
                <a:cxn ang="0">
                  <a:pos x="150" y="1464"/>
                </a:cxn>
                <a:cxn ang="0">
                  <a:pos x="234" y="678"/>
                </a:cxn>
                <a:cxn ang="0">
                  <a:pos x="324" y="0"/>
                </a:cxn>
                <a:cxn ang="0">
                  <a:pos x="0" y="0"/>
                </a:cxn>
                <a:cxn ang="0">
                  <a:pos x="0" y="2094"/>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chemeClr val="folHlink"/>
                </a:gs>
                <a:gs pos="50000">
                  <a:schemeClr val="hlink"/>
                </a:gs>
                <a:gs pos="100000">
                  <a:schemeClr val="folHlink"/>
                </a:gs>
              </a:gsLst>
              <a:lin ang="0" scaled="1"/>
            </a:gradFill>
            <a:ln w="9525">
              <a:noFill/>
              <a:round/>
              <a:headEnd/>
              <a:tailEnd/>
            </a:ln>
            <a:effectLst/>
          </p:spPr>
          <p:txBody>
            <a:bodyPr wrap="none" anchor="ctr"/>
            <a:lstStyle/>
            <a:p>
              <a:endParaRPr lang="es-MX"/>
            </a:p>
          </p:txBody>
        </p:sp>
        <p:sp>
          <p:nvSpPr>
            <p:cNvPr id="39990" name="Rectangle 54"/>
            <p:cNvSpPr>
              <a:spLocks noChangeArrowheads="1"/>
            </p:cNvSpPr>
            <p:nvPr/>
          </p:nvSpPr>
          <p:spPr bwMode="auto">
            <a:xfrm>
              <a:off x="4955" y="1"/>
              <a:ext cx="56" cy="4320"/>
            </a:xfrm>
            <a:prstGeom prst="rect">
              <a:avLst/>
            </a:pr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w="9525">
              <a:noFill/>
              <a:miter lim="800000"/>
              <a:headEnd/>
              <a:tailEnd/>
            </a:ln>
            <a:effectLst/>
          </p:spPr>
          <p:txBody>
            <a:bodyPr wrap="none" anchor="ctr"/>
            <a:lstStyle/>
            <a:p>
              <a:pPr algn="ctr"/>
              <a:endParaRPr kumimoji="1" lang="es-MX"/>
            </a:p>
          </p:txBody>
        </p:sp>
        <p:sp>
          <p:nvSpPr>
            <p:cNvPr id="39991" name="Freeform 55"/>
            <p:cNvSpPr>
              <a:spLocks/>
            </p:cNvSpPr>
            <p:nvPr/>
          </p:nvSpPr>
          <p:spPr bwMode="auto">
            <a:xfrm>
              <a:off x="5013" y="3924"/>
              <a:ext cx="734" cy="390"/>
            </a:xfrm>
            <a:custGeom>
              <a:avLst/>
              <a:gdLst/>
              <a:ahLst/>
              <a:cxnLst>
                <a:cxn ang="0">
                  <a:pos x="1" y="357"/>
                </a:cxn>
                <a:cxn ang="0">
                  <a:pos x="109" y="341"/>
                </a:cxn>
                <a:cxn ang="0">
                  <a:pos x="241" y="305"/>
                </a:cxn>
                <a:cxn ang="0">
                  <a:pos x="353" y="209"/>
                </a:cxn>
                <a:cxn ang="0">
                  <a:pos x="429" y="89"/>
                </a:cxn>
                <a:cxn ang="0">
                  <a:pos x="493" y="17"/>
                </a:cxn>
                <a:cxn ang="0">
                  <a:pos x="577" y="1"/>
                </a:cxn>
                <a:cxn ang="0">
                  <a:pos x="629" y="21"/>
                </a:cxn>
                <a:cxn ang="0">
                  <a:pos x="673" y="65"/>
                </a:cxn>
                <a:cxn ang="0">
                  <a:pos x="673" y="137"/>
                </a:cxn>
                <a:cxn ang="0">
                  <a:pos x="561" y="225"/>
                </a:cxn>
                <a:cxn ang="0">
                  <a:pos x="425" y="297"/>
                </a:cxn>
                <a:cxn ang="0">
                  <a:pos x="245" y="357"/>
                </a:cxn>
                <a:cxn ang="0">
                  <a:pos x="113" y="377"/>
                </a:cxn>
                <a:cxn ang="0">
                  <a:pos x="1" y="357"/>
                </a:cxn>
              </a:cxnLst>
              <a:rect l="0" t="0" r="r" b="b"/>
              <a:pathLst>
                <a:path w="692" h="378">
                  <a:moveTo>
                    <a:pt x="1" y="357"/>
                  </a:moveTo>
                  <a:cubicBezTo>
                    <a:pt x="0" y="351"/>
                    <a:pt x="69" y="350"/>
                    <a:pt x="109" y="341"/>
                  </a:cubicBezTo>
                  <a:cubicBezTo>
                    <a:pt x="149" y="332"/>
                    <a:pt x="200" y="327"/>
                    <a:pt x="241" y="305"/>
                  </a:cubicBezTo>
                  <a:cubicBezTo>
                    <a:pt x="282" y="283"/>
                    <a:pt x="322" y="245"/>
                    <a:pt x="353" y="209"/>
                  </a:cubicBezTo>
                  <a:cubicBezTo>
                    <a:pt x="384" y="173"/>
                    <a:pt x="406" y="121"/>
                    <a:pt x="429" y="89"/>
                  </a:cubicBezTo>
                  <a:cubicBezTo>
                    <a:pt x="452" y="57"/>
                    <a:pt x="468" y="32"/>
                    <a:pt x="493" y="17"/>
                  </a:cubicBezTo>
                  <a:cubicBezTo>
                    <a:pt x="518" y="2"/>
                    <a:pt x="554" y="0"/>
                    <a:pt x="577" y="1"/>
                  </a:cubicBezTo>
                  <a:cubicBezTo>
                    <a:pt x="600" y="2"/>
                    <a:pt x="613" y="10"/>
                    <a:pt x="629" y="21"/>
                  </a:cubicBezTo>
                  <a:cubicBezTo>
                    <a:pt x="645" y="32"/>
                    <a:pt x="666" y="46"/>
                    <a:pt x="673" y="65"/>
                  </a:cubicBezTo>
                  <a:cubicBezTo>
                    <a:pt x="680" y="84"/>
                    <a:pt x="692" y="110"/>
                    <a:pt x="673" y="137"/>
                  </a:cubicBezTo>
                  <a:cubicBezTo>
                    <a:pt x="654" y="164"/>
                    <a:pt x="602" y="198"/>
                    <a:pt x="561" y="225"/>
                  </a:cubicBezTo>
                  <a:cubicBezTo>
                    <a:pt x="520" y="252"/>
                    <a:pt x="478" y="275"/>
                    <a:pt x="425" y="297"/>
                  </a:cubicBezTo>
                  <a:cubicBezTo>
                    <a:pt x="372" y="319"/>
                    <a:pt x="297" y="344"/>
                    <a:pt x="245" y="357"/>
                  </a:cubicBezTo>
                  <a:cubicBezTo>
                    <a:pt x="193" y="370"/>
                    <a:pt x="156" y="376"/>
                    <a:pt x="113" y="377"/>
                  </a:cubicBezTo>
                  <a:cubicBezTo>
                    <a:pt x="70" y="378"/>
                    <a:pt x="2" y="363"/>
                    <a:pt x="1" y="357"/>
                  </a:cubicBezTo>
                  <a:close/>
                </a:path>
              </a:pathLst>
            </a:custGeom>
            <a:gradFill rotWithShape="0">
              <a:gsLst>
                <a:gs pos="0">
                  <a:schemeClr val="bg1"/>
                </a:gs>
                <a:gs pos="50000">
                  <a:schemeClr val="folHlink"/>
                </a:gs>
                <a:gs pos="100000">
                  <a:schemeClr val="bg1"/>
                </a:gs>
              </a:gsLst>
              <a:lin ang="0" scaled="1"/>
            </a:gradFill>
            <a:ln w="9525" cap="flat" cmpd="sng">
              <a:noFill/>
              <a:prstDash val="solid"/>
              <a:round/>
              <a:headEnd type="none" w="med" len="med"/>
              <a:tailEnd type="none" w="med" len="med"/>
            </a:ln>
            <a:effectLst/>
          </p:spPr>
          <p:txBody>
            <a:bodyPr wrap="none" anchor="ctr"/>
            <a:lstStyle/>
            <a:p>
              <a:endParaRPr lang="es-MX"/>
            </a:p>
          </p:txBody>
        </p:sp>
        <p:sp>
          <p:nvSpPr>
            <p:cNvPr id="39992" name="AutoShape 56"/>
            <p:cNvSpPr>
              <a:spLocks noChangeArrowheads="1"/>
            </p:cNvSpPr>
            <p:nvPr/>
          </p:nvSpPr>
          <p:spPr bwMode="hidden">
            <a:xfrm rot="5400000">
              <a:off x="2724" y="2089"/>
              <a:ext cx="4320" cy="142"/>
            </a:xfrm>
            <a:custGeom>
              <a:avLst/>
              <a:gdLst>
                <a:gd name="G0" fmla="+- 607 0 0"/>
                <a:gd name="G1" fmla="+- 21600 0 607"/>
                <a:gd name="G2" fmla="*/ 607 1 2"/>
                <a:gd name="G3" fmla="+- 21600 0 G2"/>
                <a:gd name="G4" fmla="+/ 607 21600 2"/>
                <a:gd name="G5" fmla="+/ G1 0 2"/>
                <a:gd name="G6" fmla="*/ 21600 21600 607"/>
                <a:gd name="G7" fmla="*/ G6 1 2"/>
                <a:gd name="G8" fmla="+- 21600 0 G7"/>
                <a:gd name="G9" fmla="*/ 21600 1 2"/>
                <a:gd name="G10" fmla="+- 607 0 G9"/>
                <a:gd name="G11" fmla="?: G10 G8 0"/>
                <a:gd name="G12" fmla="?: G10 G7 21600"/>
                <a:gd name="T0" fmla="*/ 21296 w 21600"/>
                <a:gd name="T1" fmla="*/ 10800 h 21600"/>
                <a:gd name="T2" fmla="*/ 10800 w 21600"/>
                <a:gd name="T3" fmla="*/ 21600 h 21600"/>
                <a:gd name="T4" fmla="*/ 304 w 21600"/>
                <a:gd name="T5" fmla="*/ 10800 h 21600"/>
                <a:gd name="T6" fmla="*/ 10800 w 21600"/>
                <a:gd name="T7" fmla="*/ 0 h 21600"/>
                <a:gd name="T8" fmla="*/ 2104 w 21600"/>
                <a:gd name="T9" fmla="*/ 2104 h 21600"/>
                <a:gd name="T10" fmla="*/ 19496 w 21600"/>
                <a:gd name="T11" fmla="*/ 19496 h 21600"/>
              </a:gdLst>
              <a:ahLst/>
              <a:cxnLst>
                <a:cxn ang="0">
                  <a:pos x="T0" y="T1"/>
                </a:cxn>
                <a:cxn ang="0">
                  <a:pos x="T2" y="T3"/>
                </a:cxn>
                <a:cxn ang="0">
                  <a:pos x="T4" y="T5"/>
                </a:cxn>
                <a:cxn ang="0">
                  <a:pos x="T6" y="T7"/>
                </a:cxn>
              </a:cxnLst>
              <a:rect l="T8" t="T9" r="T10" b="T11"/>
              <a:pathLst>
                <a:path w="21600" h="21600">
                  <a:moveTo>
                    <a:pt x="0" y="0"/>
                  </a:moveTo>
                  <a:lnTo>
                    <a:pt x="607" y="21600"/>
                  </a:lnTo>
                  <a:lnTo>
                    <a:pt x="20993" y="21600"/>
                  </a:lnTo>
                  <a:lnTo>
                    <a:pt x="21600" y="0"/>
                  </a:lnTo>
                  <a:close/>
                </a:path>
              </a:pathLst>
            </a:custGeom>
            <a:gradFill rotWithShape="0">
              <a:gsLst>
                <a:gs pos="0">
                  <a:schemeClr val="bg1"/>
                </a:gs>
                <a:gs pos="100000">
                  <a:schemeClr val="bg2"/>
                </a:gs>
              </a:gsLst>
              <a:lin ang="0" scaled="1"/>
            </a:gradFill>
            <a:ln w="9525">
              <a:noFill/>
              <a:miter lim="800000"/>
              <a:headEnd/>
              <a:tailEnd/>
            </a:ln>
            <a:effectLst/>
          </p:spPr>
          <p:txBody>
            <a:bodyPr rot="10800000" vert="eaVert" wrap="none" anchor="ctr"/>
            <a:lstStyle/>
            <a:p>
              <a:pPr algn="ctr"/>
              <a:endParaRPr kumimoji="1" lang="es-MX"/>
            </a:p>
          </p:txBody>
        </p:sp>
      </p:grpSp>
      <p:sp>
        <p:nvSpPr>
          <p:cNvPr id="39993" name="Rectangle 57"/>
          <p:cNvSpPr>
            <a:spLocks noGrp="1" noChangeArrowheads="1"/>
          </p:cNvSpPr>
          <p:nvPr>
            <p:ph type="title"/>
          </p:nvPr>
        </p:nvSpPr>
        <p:spPr bwMode="auto">
          <a:xfrm>
            <a:off x="219075" y="227013"/>
            <a:ext cx="7477125"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9994" name="Rectangle 58"/>
          <p:cNvSpPr>
            <a:spLocks noGrp="1" noChangeArrowheads="1"/>
          </p:cNvSpPr>
          <p:nvPr>
            <p:ph type="body" idx="1"/>
          </p:nvPr>
        </p:nvSpPr>
        <p:spPr bwMode="auto">
          <a:xfrm>
            <a:off x="263525" y="1598613"/>
            <a:ext cx="7386638" cy="44973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9995" name="Rectangle 59"/>
          <p:cNvSpPr>
            <a:spLocks noGrp="1" noChangeArrowheads="1"/>
          </p:cNvSpPr>
          <p:nvPr>
            <p:ph type="dt" sz="half" idx="2"/>
          </p:nvPr>
        </p:nvSpPr>
        <p:spPr bwMode="auto">
          <a:xfrm>
            <a:off x="301625" y="6242050"/>
            <a:ext cx="1782763" cy="474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p>
        </p:txBody>
      </p:sp>
      <p:sp>
        <p:nvSpPr>
          <p:cNvPr id="39996" name="Rectangle 60"/>
          <p:cNvSpPr>
            <a:spLocks noGrp="1" noChangeArrowheads="1"/>
          </p:cNvSpPr>
          <p:nvPr>
            <p:ph type="ftr" sz="quarter" idx="3"/>
          </p:nvPr>
        </p:nvSpPr>
        <p:spPr bwMode="auto">
          <a:xfrm>
            <a:off x="2257425" y="6248400"/>
            <a:ext cx="3455988" cy="474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a:p>
        </p:txBody>
      </p:sp>
      <p:sp>
        <p:nvSpPr>
          <p:cNvPr id="39997" name="Rectangle 61"/>
          <p:cNvSpPr>
            <a:spLocks noGrp="1" noChangeArrowheads="1"/>
          </p:cNvSpPr>
          <p:nvPr>
            <p:ph type="sldNum" sz="quarter" idx="4"/>
          </p:nvPr>
        </p:nvSpPr>
        <p:spPr bwMode="auto">
          <a:xfrm>
            <a:off x="5867400" y="6248400"/>
            <a:ext cx="1755775" cy="474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DFAFCC37-4C6F-4BA6-9EBA-6F26AF7996D2}" type="slidenum">
              <a:rPr lang="en-US"/>
              <a:pPr/>
              <a:t>‹Nº›</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l" rtl="0" fontAlgn="base">
        <a:spcBef>
          <a:spcPct val="0"/>
        </a:spcBef>
        <a:spcAft>
          <a:spcPct val="0"/>
        </a:spcAft>
        <a:defRPr sz="4000">
          <a:solidFill>
            <a:schemeClr val="tx2"/>
          </a:solidFill>
          <a:latin typeface="+mj-lt"/>
          <a:ea typeface="+mj-ea"/>
          <a:cs typeface="+mj-cs"/>
        </a:defRPr>
      </a:lvl1pPr>
      <a:lvl2pPr algn="l" rtl="0" fontAlgn="base">
        <a:spcBef>
          <a:spcPct val="0"/>
        </a:spcBef>
        <a:spcAft>
          <a:spcPct val="0"/>
        </a:spcAft>
        <a:defRPr sz="4000">
          <a:solidFill>
            <a:schemeClr val="tx2"/>
          </a:solidFill>
          <a:latin typeface="Arial" charset="0"/>
          <a:cs typeface="Arial" charset="0"/>
        </a:defRPr>
      </a:lvl2pPr>
      <a:lvl3pPr algn="l" rtl="0" fontAlgn="base">
        <a:spcBef>
          <a:spcPct val="0"/>
        </a:spcBef>
        <a:spcAft>
          <a:spcPct val="0"/>
        </a:spcAft>
        <a:defRPr sz="4000">
          <a:solidFill>
            <a:schemeClr val="tx2"/>
          </a:solidFill>
          <a:latin typeface="Arial" charset="0"/>
          <a:cs typeface="Arial" charset="0"/>
        </a:defRPr>
      </a:lvl3pPr>
      <a:lvl4pPr algn="l" rtl="0" fontAlgn="base">
        <a:spcBef>
          <a:spcPct val="0"/>
        </a:spcBef>
        <a:spcAft>
          <a:spcPct val="0"/>
        </a:spcAft>
        <a:defRPr sz="4000">
          <a:solidFill>
            <a:schemeClr val="tx2"/>
          </a:solidFill>
          <a:latin typeface="Arial" charset="0"/>
          <a:cs typeface="Arial" charset="0"/>
        </a:defRPr>
      </a:lvl4pPr>
      <a:lvl5pPr algn="l" rtl="0" fontAlgn="base">
        <a:spcBef>
          <a:spcPct val="0"/>
        </a:spcBef>
        <a:spcAft>
          <a:spcPct val="0"/>
        </a:spcAft>
        <a:defRPr sz="4000">
          <a:solidFill>
            <a:schemeClr val="tx2"/>
          </a:solidFill>
          <a:latin typeface="Arial" charset="0"/>
          <a:cs typeface="Arial" charset="0"/>
        </a:defRPr>
      </a:lvl5pPr>
      <a:lvl6pPr marL="457200" algn="l" rtl="0" fontAlgn="base">
        <a:spcBef>
          <a:spcPct val="0"/>
        </a:spcBef>
        <a:spcAft>
          <a:spcPct val="0"/>
        </a:spcAft>
        <a:defRPr sz="4000">
          <a:solidFill>
            <a:schemeClr val="tx2"/>
          </a:solidFill>
          <a:latin typeface="Arial" charset="0"/>
          <a:cs typeface="Arial" charset="0"/>
        </a:defRPr>
      </a:lvl6pPr>
      <a:lvl7pPr marL="914400" algn="l" rtl="0" fontAlgn="base">
        <a:spcBef>
          <a:spcPct val="0"/>
        </a:spcBef>
        <a:spcAft>
          <a:spcPct val="0"/>
        </a:spcAft>
        <a:defRPr sz="4000">
          <a:solidFill>
            <a:schemeClr val="tx2"/>
          </a:solidFill>
          <a:latin typeface="Arial" charset="0"/>
          <a:cs typeface="Arial" charset="0"/>
        </a:defRPr>
      </a:lvl7pPr>
      <a:lvl8pPr marL="1371600" algn="l" rtl="0" fontAlgn="base">
        <a:spcBef>
          <a:spcPct val="0"/>
        </a:spcBef>
        <a:spcAft>
          <a:spcPct val="0"/>
        </a:spcAft>
        <a:defRPr sz="4000">
          <a:solidFill>
            <a:schemeClr val="tx2"/>
          </a:solidFill>
          <a:latin typeface="Arial" charset="0"/>
          <a:cs typeface="Arial" charset="0"/>
        </a:defRPr>
      </a:lvl8pPr>
      <a:lvl9pPr marL="1828800" algn="l" rtl="0" fontAlgn="base">
        <a:spcBef>
          <a:spcPct val="0"/>
        </a:spcBef>
        <a:spcAft>
          <a:spcPct val="0"/>
        </a:spcAft>
        <a:defRPr sz="4000">
          <a:solidFill>
            <a:schemeClr val="tx2"/>
          </a:solidFill>
          <a:latin typeface="Arial" charset="0"/>
          <a:cs typeface="Arial" charset="0"/>
        </a:defRPr>
      </a:lvl9pPr>
    </p:titleStyle>
    <p:bodyStyle>
      <a:lvl1pPr marL="342900" indent="-342900" algn="l" rtl="0" fontAlgn="base">
        <a:spcBef>
          <a:spcPct val="20000"/>
        </a:spcBef>
        <a:spcAft>
          <a:spcPct val="0"/>
        </a:spcAft>
        <a:buBlip>
          <a:blip r:embed="rId15"/>
        </a:buBlip>
        <a:defRPr sz="3200">
          <a:solidFill>
            <a:schemeClr val="tx1"/>
          </a:solidFill>
          <a:latin typeface="+mn-lt"/>
          <a:ea typeface="+mn-ea"/>
          <a:cs typeface="+mn-cs"/>
        </a:defRPr>
      </a:lvl1pPr>
      <a:lvl2pPr marL="742950" indent="-285750" algn="l" rtl="0" fontAlgn="base">
        <a:spcBef>
          <a:spcPct val="20000"/>
        </a:spcBef>
        <a:spcAft>
          <a:spcPct val="0"/>
        </a:spcAft>
        <a:buSzPct val="80000"/>
        <a:buBlip>
          <a:blip r:embed="rId16"/>
        </a:buBlip>
        <a:defRPr sz="2800">
          <a:solidFill>
            <a:schemeClr val="tx1"/>
          </a:solidFill>
          <a:latin typeface="+mn-lt"/>
          <a:cs typeface="+mn-cs"/>
        </a:defRPr>
      </a:lvl2pPr>
      <a:lvl3pPr marL="1143000" indent="-228600" algn="l" rtl="0" fontAlgn="base">
        <a:spcBef>
          <a:spcPct val="20000"/>
        </a:spcBef>
        <a:spcAft>
          <a:spcPct val="0"/>
        </a:spcAft>
        <a:buSzPct val="70000"/>
        <a:buBlip>
          <a:blip r:embed="rId17"/>
        </a:buBlip>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accent2"/>
            </a:gs>
          </a:gsLst>
          <a:lin ang="5400000" scaled="1"/>
        </a:gradFill>
        <a:effectLst/>
      </p:bgPr>
    </p:bg>
    <p:spTree>
      <p:nvGrpSpPr>
        <p:cNvPr id="1" name=""/>
        <p:cNvGrpSpPr/>
        <p:nvPr/>
      </p:nvGrpSpPr>
      <p:grpSpPr>
        <a:xfrm>
          <a:off x="0" y="0"/>
          <a:ext cx="0" cy="0"/>
          <a:chOff x="0" y="0"/>
          <a:chExt cx="0" cy="0"/>
        </a:xfrm>
      </p:grpSpPr>
      <p:grpSp>
        <p:nvGrpSpPr>
          <p:cNvPr id="43010" name="Group 2"/>
          <p:cNvGrpSpPr>
            <a:grpSpLocks/>
          </p:cNvGrpSpPr>
          <p:nvPr/>
        </p:nvGrpSpPr>
        <p:grpSpPr bwMode="auto">
          <a:xfrm>
            <a:off x="319088" y="1828800"/>
            <a:ext cx="8824912" cy="5029200"/>
            <a:chOff x="201" y="1152"/>
            <a:chExt cx="5559" cy="3168"/>
          </a:xfrm>
        </p:grpSpPr>
        <p:sp>
          <p:nvSpPr>
            <p:cNvPr id="43011" name="Freeform 3"/>
            <p:cNvSpPr>
              <a:spLocks/>
            </p:cNvSpPr>
            <p:nvPr/>
          </p:nvSpPr>
          <p:spPr bwMode="ltGray">
            <a:xfrm>
              <a:off x="528" y="2909"/>
              <a:ext cx="5232" cy="1411"/>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w="9525">
              <a:noFill/>
              <a:round/>
              <a:headEnd/>
              <a:tailEnd/>
            </a:ln>
          </p:spPr>
          <p:txBody>
            <a:bodyPr/>
            <a:lstStyle/>
            <a:p>
              <a:endParaRPr lang="es-MX"/>
            </a:p>
          </p:txBody>
        </p:sp>
        <p:sp>
          <p:nvSpPr>
            <p:cNvPr id="43012" name="Freeform 4"/>
            <p:cNvSpPr>
              <a:spLocks/>
            </p:cNvSpPr>
            <p:nvPr/>
          </p:nvSpPr>
          <p:spPr bwMode="ltGray">
            <a:xfrm>
              <a:off x="210" y="1152"/>
              <a:ext cx="5550" cy="3168"/>
            </a:xfrm>
            <a:custGeom>
              <a:avLst/>
              <a:gdLst/>
              <a:ahLst/>
              <a:cxnLst>
                <a:cxn ang="0">
                  <a:pos x="330" y="1764"/>
                </a:cxn>
                <a:cxn ang="0">
                  <a:pos x="0" y="1764"/>
                </a:cxn>
                <a:cxn ang="0">
                  <a:pos x="0" y="3168"/>
                </a:cxn>
                <a:cxn ang="0">
                  <a:pos x="5550" y="3168"/>
                </a:cxn>
                <a:cxn ang="0">
                  <a:pos x="5550" y="0"/>
                </a:cxn>
                <a:cxn ang="0">
                  <a:pos x="330" y="0"/>
                </a:cxn>
                <a:cxn ang="0">
                  <a:pos x="330" y="1764"/>
                </a:cxn>
              </a:cxnLst>
              <a:rect l="0" t="0" r="r" b="b"/>
              <a:pathLst>
                <a:path w="5550" h="3168">
                  <a:moveTo>
                    <a:pt x="330" y="1764"/>
                  </a:moveTo>
                  <a:lnTo>
                    <a:pt x="0" y="1764"/>
                  </a:lnTo>
                  <a:lnTo>
                    <a:pt x="0" y="3168"/>
                  </a:lnTo>
                  <a:lnTo>
                    <a:pt x="5550" y="3168"/>
                  </a:lnTo>
                  <a:lnTo>
                    <a:pt x="5550" y="0"/>
                  </a:lnTo>
                  <a:lnTo>
                    <a:pt x="330" y="0"/>
                  </a:lnTo>
                  <a:lnTo>
                    <a:pt x="330" y="1764"/>
                  </a:lnTo>
                  <a:close/>
                </a:path>
              </a:pathLst>
            </a:custGeom>
            <a:solidFill>
              <a:schemeClr val="bg2">
                <a:alpha val="30000"/>
              </a:schemeClr>
            </a:solidFill>
            <a:ln w="9525">
              <a:noFill/>
              <a:round/>
              <a:headEnd/>
              <a:tailEnd/>
            </a:ln>
          </p:spPr>
          <p:txBody>
            <a:bodyPr/>
            <a:lstStyle/>
            <a:p>
              <a:endParaRPr lang="es-MX"/>
            </a:p>
          </p:txBody>
        </p:sp>
        <p:sp>
          <p:nvSpPr>
            <p:cNvPr id="43013" name="Freeform 5"/>
            <p:cNvSpPr>
              <a:spLocks/>
            </p:cNvSpPr>
            <p:nvPr/>
          </p:nvSpPr>
          <p:spPr bwMode="ltGray">
            <a:xfrm>
              <a:off x="528" y="2932"/>
              <a:ext cx="5232" cy="1388"/>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accent2">
                <a:alpha val="0"/>
              </a:schemeClr>
            </a:solidFill>
            <a:ln w="9525">
              <a:noFill/>
              <a:round/>
              <a:headEnd/>
              <a:tailEnd/>
            </a:ln>
          </p:spPr>
          <p:txBody>
            <a:bodyPr/>
            <a:lstStyle/>
            <a:p>
              <a:endParaRPr lang="es-MX"/>
            </a:p>
          </p:txBody>
        </p:sp>
        <p:sp>
          <p:nvSpPr>
            <p:cNvPr id="43014" name="Freeform 6"/>
            <p:cNvSpPr>
              <a:spLocks/>
            </p:cNvSpPr>
            <p:nvPr/>
          </p:nvSpPr>
          <p:spPr bwMode="ltGray">
            <a:xfrm>
              <a:off x="528" y="1152"/>
              <a:ext cx="4607"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endParaRPr lang="es-MX"/>
            </a:p>
          </p:txBody>
        </p:sp>
        <p:sp>
          <p:nvSpPr>
            <p:cNvPr id="43015" name="Freeform 7"/>
            <p:cNvSpPr>
              <a:spLocks/>
            </p:cNvSpPr>
            <p:nvPr/>
          </p:nvSpPr>
          <p:spPr bwMode="ltGray">
            <a:xfrm>
              <a:off x="528" y="1152"/>
              <a:ext cx="29" cy="1785"/>
            </a:xfrm>
            <a:custGeom>
              <a:avLst/>
              <a:gdLst/>
              <a:ahLst/>
              <a:cxnLst>
                <a:cxn ang="0">
                  <a:pos x="0" y="0"/>
                </a:cxn>
                <a:cxn ang="0">
                  <a:pos x="0" y="2161"/>
                </a:cxn>
                <a:cxn ang="0">
                  <a:pos x="29" y="2161"/>
                </a:cxn>
                <a:cxn ang="0">
                  <a:pos x="27" y="27"/>
                </a:cxn>
                <a:cxn ang="0">
                  <a:pos x="0" y="0"/>
                </a:cxn>
                <a:cxn ang="0">
                  <a:pos x="0" y="0"/>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gs>
              </a:gsLst>
              <a:lin ang="5400000" scaled="1"/>
            </a:gradFill>
            <a:ln w="9525" cap="flat" cmpd="sng">
              <a:noFill/>
              <a:prstDash val="solid"/>
              <a:round/>
              <a:headEnd type="none" w="med" len="med"/>
              <a:tailEnd type="none" w="med" len="med"/>
            </a:ln>
            <a:effectLst/>
          </p:spPr>
          <p:txBody>
            <a:bodyPr/>
            <a:lstStyle/>
            <a:p>
              <a:endParaRPr lang="es-MX"/>
            </a:p>
          </p:txBody>
        </p:sp>
        <p:sp>
          <p:nvSpPr>
            <p:cNvPr id="43016" name="Freeform 8"/>
            <p:cNvSpPr>
              <a:spLocks/>
            </p:cNvSpPr>
            <p:nvPr/>
          </p:nvSpPr>
          <p:spPr bwMode="ltGray">
            <a:xfrm>
              <a:off x="527" y="2904"/>
              <a:ext cx="29" cy="1416"/>
            </a:xfrm>
            <a:custGeom>
              <a:avLst/>
              <a:gdLst/>
              <a:ahLst/>
              <a:cxnLst>
                <a:cxn ang="0">
                  <a:pos x="0" y="1416"/>
                </a:cxn>
                <a:cxn ang="0">
                  <a:pos x="29" y="1416"/>
                </a:cxn>
                <a:cxn ang="0">
                  <a:pos x="28" y="24"/>
                </a:cxn>
                <a:cxn ang="0">
                  <a:pos x="0" y="0"/>
                </a:cxn>
                <a:cxn ang="0">
                  <a:pos x="0" y="1416"/>
                </a:cxn>
              </a:cxnLst>
              <a:rect l="0" t="0" r="r" b="b"/>
              <a:pathLst>
                <a:path w="29" h="1416">
                  <a:moveTo>
                    <a:pt x="0" y="1416"/>
                  </a:moveTo>
                  <a:lnTo>
                    <a:pt x="29" y="1416"/>
                  </a:lnTo>
                  <a:lnTo>
                    <a:pt x="28" y="24"/>
                  </a:lnTo>
                  <a:lnTo>
                    <a:pt x="0" y="0"/>
                  </a:lnTo>
                  <a:lnTo>
                    <a:pt x="0" y="1416"/>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endParaRPr lang="es-MX"/>
            </a:p>
          </p:txBody>
        </p:sp>
        <p:sp>
          <p:nvSpPr>
            <p:cNvPr id="43017" name="Freeform 9"/>
            <p:cNvSpPr>
              <a:spLocks/>
            </p:cNvSpPr>
            <p:nvPr/>
          </p:nvSpPr>
          <p:spPr bwMode="ltGray">
            <a:xfrm>
              <a:off x="201" y="2904"/>
              <a:ext cx="2879"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endParaRPr lang="es-MX"/>
            </a:p>
          </p:txBody>
        </p:sp>
        <p:sp>
          <p:nvSpPr>
            <p:cNvPr id="43018" name="Freeform 10"/>
            <p:cNvSpPr>
              <a:spLocks/>
            </p:cNvSpPr>
            <p:nvPr/>
          </p:nvSpPr>
          <p:spPr bwMode="ltGray">
            <a:xfrm>
              <a:off x="201" y="2904"/>
              <a:ext cx="30" cy="1416"/>
            </a:xfrm>
            <a:custGeom>
              <a:avLst/>
              <a:gdLst/>
              <a:ahLst/>
              <a:cxnLst>
                <a:cxn ang="0">
                  <a:pos x="0" y="0"/>
                </a:cxn>
                <a:cxn ang="0">
                  <a:pos x="0" y="1416"/>
                </a:cxn>
                <a:cxn ang="0">
                  <a:pos x="29" y="1416"/>
                </a:cxn>
                <a:cxn ang="0">
                  <a:pos x="30" y="27"/>
                </a:cxn>
                <a:cxn ang="0">
                  <a:pos x="0" y="0"/>
                </a:cxn>
                <a:cxn ang="0">
                  <a:pos x="0" y="0"/>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10001"/>
                  </a:schemeClr>
                </a:gs>
              </a:gsLst>
              <a:lin ang="5400000" scaled="1"/>
            </a:gradFill>
            <a:ln w="9525" cap="flat" cmpd="sng">
              <a:noFill/>
              <a:prstDash val="solid"/>
              <a:round/>
              <a:headEnd type="none" w="med" len="med"/>
              <a:tailEnd type="none" w="med" len="med"/>
            </a:ln>
            <a:effectLst/>
          </p:spPr>
          <p:txBody>
            <a:bodyPr/>
            <a:lstStyle/>
            <a:p>
              <a:endParaRPr lang="es-MX"/>
            </a:p>
          </p:txBody>
        </p:sp>
      </p:grpSp>
      <p:sp>
        <p:nvSpPr>
          <p:cNvPr id="43019" name="Rectangle 11"/>
          <p:cNvSpPr>
            <a:spLocks noGrp="1" noChangeArrowheads="1"/>
          </p:cNvSpPr>
          <p:nvPr>
            <p:ph type="dt" sz="half" idx="2"/>
          </p:nvPr>
        </p:nvSpPr>
        <p:spPr bwMode="auto">
          <a:xfrm>
            <a:off x="838200" y="6245225"/>
            <a:ext cx="19018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ffectLst>
                  <a:outerShdw blurRad="38100" dist="38100" dir="2700000" algn="tl">
                    <a:srgbClr val="000000"/>
                  </a:outerShdw>
                </a:effectLst>
              </a:defRPr>
            </a:lvl1pPr>
          </a:lstStyle>
          <a:p>
            <a:endParaRPr lang="en-US"/>
          </a:p>
        </p:txBody>
      </p:sp>
      <p:sp>
        <p:nvSpPr>
          <p:cNvPr id="43020" name="Rectangle 12"/>
          <p:cNvSpPr>
            <a:spLocks noGrp="1" noChangeArrowheads="1"/>
          </p:cNvSpPr>
          <p:nvPr>
            <p:ph type="ftr" sz="quarter" idx="3"/>
          </p:nvPr>
        </p:nvSpPr>
        <p:spPr bwMode="auto">
          <a:xfrm>
            <a:off x="34290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ffectLst>
                  <a:outerShdw blurRad="38100" dist="38100" dir="2700000" algn="tl">
                    <a:srgbClr val="000000"/>
                  </a:outerShdw>
                </a:effectLst>
              </a:defRPr>
            </a:lvl1pPr>
          </a:lstStyle>
          <a:p>
            <a:endParaRPr lang="en-US"/>
          </a:p>
        </p:txBody>
      </p:sp>
      <p:sp>
        <p:nvSpPr>
          <p:cNvPr id="43021" name="Rectangle 13"/>
          <p:cNvSpPr>
            <a:spLocks noGrp="1" noChangeArrowheads="1"/>
          </p:cNvSpPr>
          <p:nvPr>
            <p:ph type="sldNum" sz="quarter" idx="4"/>
          </p:nvPr>
        </p:nvSpPr>
        <p:spPr bwMode="auto">
          <a:xfrm>
            <a:off x="6937375" y="6245225"/>
            <a:ext cx="19018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ffectLst>
                  <a:outerShdw blurRad="38100" dist="38100" dir="2700000" algn="tl">
                    <a:srgbClr val="000000"/>
                  </a:outerShdw>
                </a:effectLst>
              </a:defRPr>
            </a:lvl1pPr>
          </a:lstStyle>
          <a:p>
            <a:fld id="{59B0E525-BAF3-404F-8253-3BA3DD28377C}" type="slidenum">
              <a:rPr lang="en-US"/>
              <a:pPr/>
              <a:t>‹Nº›</a:t>
            </a:fld>
            <a:endParaRPr lang="en-US"/>
          </a:p>
        </p:txBody>
      </p:sp>
      <p:sp>
        <p:nvSpPr>
          <p:cNvPr id="43022" name="Rectangle 14"/>
          <p:cNvSpPr>
            <a:spLocks noGrp="1" noRot="1" noChangeArrowheads="1"/>
          </p:cNvSpPr>
          <p:nvPr>
            <p:ph type="title"/>
          </p:nvPr>
        </p:nvSpPr>
        <p:spPr bwMode="auto">
          <a:xfrm>
            <a:off x="457200" y="244475"/>
            <a:ext cx="8385175" cy="14319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3023" name="Rectangle 15"/>
          <p:cNvSpPr>
            <a:spLocks noGrp="1" noRot="1" noChangeArrowheads="1"/>
          </p:cNvSpPr>
          <p:nvPr>
            <p:ph type="body" idx="1"/>
          </p:nvPr>
        </p:nvSpPr>
        <p:spPr bwMode="auto">
          <a:xfrm>
            <a:off x="838200" y="1905000"/>
            <a:ext cx="8007350" cy="419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52"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l"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2pPr>
      <a:lvl3pPr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3pPr>
      <a:lvl4pPr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4pPr>
      <a:lvl5pPr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9pPr>
    </p:titleStyle>
    <p:bodyStyle>
      <a:lvl1pPr marL="342900" indent="-342900" algn="l" rtl="0" fontAlgn="base">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Font typeface="Wingdings" pitchFamily="2" charset="2"/>
        <a:buChar char="§"/>
        <a:defRPr sz="2800">
          <a:solidFill>
            <a:schemeClr val="tx1"/>
          </a:solidFill>
          <a:effectLst>
            <a:outerShdw blurRad="38100" dist="38100" dir="2700000" algn="tl">
              <a:srgbClr val="000000"/>
            </a:outerShdw>
          </a:effectLst>
          <a:latin typeface="+mn-lt"/>
          <a:cs typeface="+mn-cs"/>
        </a:defRPr>
      </a:lvl2pPr>
      <a:lvl3pPr marL="1143000" indent="-228600" algn="l" rtl="0" fontAlgn="base">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cs typeface="+mn-cs"/>
        </a:defRPr>
      </a:lvl3pPr>
      <a:lvl4pPr marL="1600200" indent="-228600" algn="l" rtl="0" fontAlgn="base">
        <a:spcBef>
          <a:spcPct val="20000"/>
        </a:spcBef>
        <a:spcAft>
          <a:spcPct val="0"/>
        </a:spcAft>
        <a:buClr>
          <a:schemeClr val="accent2"/>
        </a:buClr>
        <a:buFont typeface="Wingdings" pitchFamily="2" charset="2"/>
        <a:buChar char="§"/>
        <a:defRPr sz="2000">
          <a:solidFill>
            <a:schemeClr val="tx1"/>
          </a:solidFill>
          <a:effectLst>
            <a:outerShdw blurRad="38100" dist="38100" dir="2700000" algn="tl">
              <a:srgbClr val="000000"/>
            </a:outerShdw>
          </a:effectLst>
          <a:latin typeface="+mn-lt"/>
          <a:cs typeface="+mn-cs"/>
        </a:defRPr>
      </a:lvl4pPr>
      <a:lvl5pPr marL="20574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6083"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608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defRPr>
            </a:lvl1pPr>
          </a:lstStyle>
          <a:p>
            <a:endParaRPr lang="en-US"/>
          </a:p>
        </p:txBody>
      </p:sp>
      <p:sp>
        <p:nvSpPr>
          <p:cNvPr id="4608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defRPr>
            </a:lvl1pPr>
          </a:lstStyle>
          <a:p>
            <a:endParaRPr lang="en-US"/>
          </a:p>
        </p:txBody>
      </p:sp>
      <p:sp>
        <p:nvSpPr>
          <p:cNvPr id="4608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defRPr>
            </a:lvl1pPr>
          </a:lstStyle>
          <a:p>
            <a:fld id="{32BA9B3A-B53E-42A5-BC6C-0A5AD60EEA91}" type="slidenum">
              <a:rPr lang="en-US"/>
              <a:pPr/>
              <a:t>‹Nº›</a:t>
            </a:fld>
            <a:endParaRPr lang="en-US"/>
          </a:p>
        </p:txBody>
      </p:sp>
    </p:spTree>
  </p:cSld>
  <p:clrMap bg1="dk2" tx1="lt1" bg2="dk1" tx2="lt2" accent1="accent1" accent2="accent2" accent3="accent3" accent4="accent4" accent5="accent5" accent6="accent6" hlink="hlink" folHlink="folHlink"/>
  <p:sldLayoutIdLst>
    <p:sldLayoutId id="2147483654"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l" rtl="0" fontAlgn="base">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cs typeface="+mn-cs"/>
        </a:defRPr>
      </a:lvl2pPr>
      <a:lvl3pPr marL="1143000" indent="-228600" algn="l" rtl="0" fontAlgn="base">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63529"/>
                <a:invGamma/>
              </a:schemeClr>
            </a:gs>
            <a:gs pos="100000">
              <a:schemeClr val="bg1"/>
            </a:gs>
          </a:gsLst>
          <a:lin ang="5400000" scaled="1"/>
        </a:gradFill>
        <a:effectLst/>
      </p:bgPr>
    </p:bg>
    <p:spTree>
      <p:nvGrpSpPr>
        <p:cNvPr id="1" name=""/>
        <p:cNvGrpSpPr/>
        <p:nvPr/>
      </p:nvGrpSpPr>
      <p:grpSpPr>
        <a:xfrm>
          <a:off x="0" y="0"/>
          <a:ext cx="0" cy="0"/>
          <a:chOff x="0" y="0"/>
          <a:chExt cx="0" cy="0"/>
        </a:xfrm>
      </p:grpSpPr>
      <p:grpSp>
        <p:nvGrpSpPr>
          <p:cNvPr id="50178" name="Group 2"/>
          <p:cNvGrpSpPr>
            <a:grpSpLocks/>
          </p:cNvGrpSpPr>
          <p:nvPr/>
        </p:nvGrpSpPr>
        <p:grpSpPr bwMode="auto">
          <a:xfrm>
            <a:off x="0" y="0"/>
            <a:ext cx="9142413" cy="6856413"/>
            <a:chOff x="0" y="0"/>
            <a:chExt cx="5759" cy="4319"/>
          </a:xfrm>
        </p:grpSpPr>
        <p:sp>
          <p:nvSpPr>
            <p:cNvPr id="50179" name="Freeform 3"/>
            <p:cNvSpPr>
              <a:spLocks/>
            </p:cNvSpPr>
            <p:nvPr userDrawn="1"/>
          </p:nvSpPr>
          <p:spPr bwMode="hidden">
            <a:xfrm>
              <a:off x="0" y="0"/>
              <a:ext cx="5758" cy="1043"/>
            </a:xfrm>
            <a:custGeom>
              <a:avLst/>
              <a:gdLst/>
              <a:ahLst/>
              <a:cxnLst>
                <a:cxn ang="0">
                  <a:pos x="5740" y="1043"/>
                </a:cxn>
                <a:cxn ang="0">
                  <a:pos x="0" y="1043"/>
                </a:cxn>
                <a:cxn ang="0">
                  <a:pos x="0" y="0"/>
                </a:cxn>
                <a:cxn ang="0">
                  <a:pos x="5740" y="0"/>
                </a:cxn>
                <a:cxn ang="0">
                  <a:pos x="5740" y="1043"/>
                </a:cxn>
                <a:cxn ang="0">
                  <a:pos x="5740" y="1043"/>
                </a:cxn>
              </a:cxnLst>
              <a:rect l="0" t="0" r="r" b="b"/>
              <a:pathLst>
                <a:path w="5740" h="1043">
                  <a:moveTo>
                    <a:pt x="5740" y="1043"/>
                  </a:moveTo>
                  <a:lnTo>
                    <a:pt x="0" y="1043"/>
                  </a:lnTo>
                  <a:lnTo>
                    <a:pt x="0" y="0"/>
                  </a:lnTo>
                  <a:lnTo>
                    <a:pt x="5740" y="0"/>
                  </a:lnTo>
                  <a:lnTo>
                    <a:pt x="5740" y="1043"/>
                  </a:lnTo>
                  <a:lnTo>
                    <a:pt x="5740" y="1043"/>
                  </a:lnTo>
                  <a:close/>
                </a:path>
              </a:pathLst>
            </a:custGeom>
            <a:gradFill rotWithShape="0">
              <a:gsLst>
                <a:gs pos="0">
                  <a:schemeClr val="bg1"/>
                </a:gs>
                <a:gs pos="100000">
                  <a:schemeClr val="bg1">
                    <a:gamma/>
                    <a:shade val="69804"/>
                    <a:invGamma/>
                  </a:schemeClr>
                </a:gs>
              </a:gsLst>
              <a:lin ang="5400000" scaled="1"/>
            </a:gradFill>
            <a:ln w="9525">
              <a:noFill/>
              <a:round/>
              <a:headEnd/>
              <a:tailEnd/>
            </a:ln>
          </p:spPr>
          <p:txBody>
            <a:bodyPr/>
            <a:lstStyle/>
            <a:p>
              <a:endParaRPr lang="es-MX"/>
            </a:p>
          </p:txBody>
        </p:sp>
        <p:grpSp>
          <p:nvGrpSpPr>
            <p:cNvPr id="50180" name="Group 4"/>
            <p:cNvGrpSpPr>
              <a:grpSpLocks/>
            </p:cNvGrpSpPr>
            <p:nvPr userDrawn="1"/>
          </p:nvGrpSpPr>
          <p:grpSpPr bwMode="auto">
            <a:xfrm>
              <a:off x="0" y="0"/>
              <a:ext cx="5759" cy="4319"/>
              <a:chOff x="0" y="0"/>
              <a:chExt cx="5759" cy="4319"/>
            </a:xfrm>
          </p:grpSpPr>
          <p:sp>
            <p:nvSpPr>
              <p:cNvPr id="50181" name="Freeform 5"/>
              <p:cNvSpPr>
                <a:spLocks/>
              </p:cNvSpPr>
              <p:nvPr userDrawn="1"/>
            </p:nvSpPr>
            <p:spPr bwMode="hidden">
              <a:xfrm>
                <a:off x="1" y="1040"/>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endParaRPr lang="es-MX"/>
              </a:p>
            </p:txBody>
          </p:sp>
          <p:sp>
            <p:nvSpPr>
              <p:cNvPr id="50182" name="Freeform 6"/>
              <p:cNvSpPr>
                <a:spLocks/>
              </p:cNvSpPr>
              <p:nvPr userDrawn="1"/>
            </p:nvSpPr>
            <p:spPr bwMode="hidden">
              <a:xfrm>
                <a:off x="0" y="3988"/>
                <a:ext cx="5758" cy="42"/>
              </a:xfrm>
              <a:custGeom>
                <a:avLst/>
                <a:gdLst/>
                <a:ahLst/>
                <a:cxnLst>
                  <a:cxn ang="0">
                    <a:pos x="0" y="42"/>
                  </a:cxn>
                  <a:cxn ang="0">
                    <a:pos x="5740" y="42"/>
                  </a:cxn>
                  <a:cxn ang="0">
                    <a:pos x="5740" y="0"/>
                  </a:cxn>
                  <a:cxn ang="0">
                    <a:pos x="0" y="0"/>
                  </a:cxn>
                  <a:cxn ang="0">
                    <a:pos x="0" y="42"/>
                  </a:cxn>
                  <a:cxn ang="0">
                    <a:pos x="0" y="42"/>
                  </a:cxn>
                </a:cxnLst>
                <a:rect l="0" t="0" r="r" b="b"/>
                <a:pathLst>
                  <a:path w="5740" h="42">
                    <a:moveTo>
                      <a:pt x="0" y="42"/>
                    </a:moveTo>
                    <a:lnTo>
                      <a:pt x="5740" y="42"/>
                    </a:lnTo>
                    <a:lnTo>
                      <a:pt x="5740" y="0"/>
                    </a:lnTo>
                    <a:lnTo>
                      <a:pt x="0" y="0"/>
                    </a:lnTo>
                    <a:lnTo>
                      <a:pt x="0" y="42"/>
                    </a:lnTo>
                    <a:lnTo>
                      <a:pt x="0" y="42"/>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endParaRPr lang="es-MX"/>
              </a:p>
            </p:txBody>
          </p:sp>
          <p:sp>
            <p:nvSpPr>
              <p:cNvPr id="50183" name="Freeform 7"/>
              <p:cNvSpPr>
                <a:spLocks/>
              </p:cNvSpPr>
              <p:nvPr userDrawn="1"/>
            </p:nvSpPr>
            <p:spPr bwMode="hidden">
              <a:xfrm>
                <a:off x="0" y="3665"/>
                <a:ext cx="5758" cy="30"/>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endParaRPr lang="es-MX"/>
              </a:p>
            </p:txBody>
          </p:sp>
          <p:sp>
            <p:nvSpPr>
              <p:cNvPr id="50184" name="Freeform 8"/>
              <p:cNvSpPr>
                <a:spLocks/>
              </p:cNvSpPr>
              <p:nvPr userDrawn="1"/>
            </p:nvSpPr>
            <p:spPr bwMode="hidden">
              <a:xfrm>
                <a:off x="0" y="3364"/>
                <a:ext cx="5758" cy="30"/>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0980"/>
                      <a:invGamma/>
                    </a:schemeClr>
                  </a:gs>
                  <a:gs pos="100000">
                    <a:schemeClr val="bg2"/>
                  </a:gs>
                </a:gsLst>
                <a:lin ang="5400000" scaled="1"/>
              </a:gradFill>
              <a:ln w="9525">
                <a:noFill/>
                <a:round/>
                <a:headEnd/>
                <a:tailEnd/>
              </a:ln>
            </p:spPr>
            <p:txBody>
              <a:bodyPr/>
              <a:lstStyle/>
              <a:p>
                <a:endParaRPr lang="es-MX"/>
              </a:p>
            </p:txBody>
          </p:sp>
          <p:sp>
            <p:nvSpPr>
              <p:cNvPr id="50185" name="Freeform 9"/>
              <p:cNvSpPr>
                <a:spLocks/>
              </p:cNvSpPr>
              <p:nvPr userDrawn="1"/>
            </p:nvSpPr>
            <p:spPr bwMode="hidden">
              <a:xfrm>
                <a:off x="0" y="3105"/>
                <a:ext cx="5758" cy="31"/>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0980"/>
                      <a:invGamma/>
                    </a:schemeClr>
                  </a:gs>
                  <a:gs pos="100000">
                    <a:schemeClr val="bg2"/>
                  </a:gs>
                </a:gsLst>
                <a:lin ang="5400000" scaled="1"/>
              </a:gradFill>
              <a:ln w="9525">
                <a:noFill/>
                <a:round/>
                <a:headEnd/>
                <a:tailEnd/>
              </a:ln>
            </p:spPr>
            <p:txBody>
              <a:bodyPr/>
              <a:lstStyle/>
              <a:p>
                <a:endParaRPr lang="es-MX"/>
              </a:p>
            </p:txBody>
          </p:sp>
          <p:sp>
            <p:nvSpPr>
              <p:cNvPr id="50186" name="Freeform 10"/>
              <p:cNvSpPr>
                <a:spLocks/>
              </p:cNvSpPr>
              <p:nvPr userDrawn="1"/>
            </p:nvSpPr>
            <p:spPr bwMode="hidden">
              <a:xfrm>
                <a:off x="0" y="2859"/>
                <a:ext cx="5758" cy="36"/>
              </a:xfrm>
              <a:custGeom>
                <a:avLst/>
                <a:gdLst/>
                <a:ahLst/>
                <a:cxnLst>
                  <a:cxn ang="0">
                    <a:pos x="5740" y="0"/>
                  </a:cxn>
                  <a:cxn ang="0">
                    <a:pos x="0" y="0"/>
                  </a:cxn>
                  <a:cxn ang="0">
                    <a:pos x="0" y="36"/>
                  </a:cxn>
                  <a:cxn ang="0">
                    <a:pos x="5740" y="36"/>
                  </a:cxn>
                  <a:cxn ang="0">
                    <a:pos x="5740" y="0"/>
                  </a:cxn>
                  <a:cxn ang="0">
                    <a:pos x="5740" y="0"/>
                  </a:cxn>
                </a:cxnLst>
                <a:rect l="0" t="0" r="r" b="b"/>
                <a:pathLst>
                  <a:path w="5740" h="36">
                    <a:moveTo>
                      <a:pt x="5740" y="0"/>
                    </a:moveTo>
                    <a:lnTo>
                      <a:pt x="0" y="0"/>
                    </a:lnTo>
                    <a:lnTo>
                      <a:pt x="0" y="36"/>
                    </a:lnTo>
                    <a:lnTo>
                      <a:pt x="5740" y="36"/>
                    </a:lnTo>
                    <a:lnTo>
                      <a:pt x="5740" y="0"/>
                    </a:lnTo>
                    <a:lnTo>
                      <a:pt x="5740" y="0"/>
                    </a:lnTo>
                    <a:close/>
                  </a:path>
                </a:pathLst>
              </a:custGeom>
              <a:gradFill rotWithShape="0">
                <a:gsLst>
                  <a:gs pos="0">
                    <a:schemeClr val="bg2">
                      <a:gamma/>
                      <a:shade val="87843"/>
                      <a:invGamma/>
                    </a:schemeClr>
                  </a:gs>
                  <a:gs pos="100000">
                    <a:schemeClr val="bg2"/>
                  </a:gs>
                </a:gsLst>
                <a:lin ang="5400000" scaled="1"/>
              </a:gradFill>
              <a:ln w="9525">
                <a:noFill/>
                <a:round/>
                <a:headEnd/>
                <a:tailEnd/>
              </a:ln>
            </p:spPr>
            <p:txBody>
              <a:bodyPr/>
              <a:lstStyle/>
              <a:p>
                <a:endParaRPr lang="es-MX"/>
              </a:p>
            </p:txBody>
          </p:sp>
          <p:sp>
            <p:nvSpPr>
              <p:cNvPr id="50187" name="Freeform 11"/>
              <p:cNvSpPr>
                <a:spLocks/>
              </p:cNvSpPr>
              <p:nvPr userDrawn="1"/>
            </p:nvSpPr>
            <p:spPr bwMode="hidden">
              <a:xfrm>
                <a:off x="0" y="2644"/>
                <a:ext cx="5758" cy="30"/>
              </a:xfrm>
              <a:custGeom>
                <a:avLst/>
                <a:gdLst/>
                <a:ahLst/>
                <a:cxnLst>
                  <a:cxn ang="0">
                    <a:pos x="5740" y="0"/>
                  </a:cxn>
                  <a:cxn ang="0">
                    <a:pos x="0" y="0"/>
                  </a:cxn>
                  <a:cxn ang="0">
                    <a:pos x="0" y="30"/>
                  </a:cxn>
                  <a:cxn ang="0">
                    <a:pos x="5740" y="30"/>
                  </a:cxn>
                  <a:cxn ang="0">
                    <a:pos x="5740" y="0"/>
                  </a:cxn>
                  <a:cxn ang="0">
                    <a:pos x="5740" y="0"/>
                  </a:cxn>
                </a:cxnLst>
                <a:rect l="0" t="0" r="r" b="b"/>
                <a:pathLst>
                  <a:path w="5740" h="30">
                    <a:moveTo>
                      <a:pt x="5740" y="0"/>
                    </a:moveTo>
                    <a:lnTo>
                      <a:pt x="0" y="0"/>
                    </a:lnTo>
                    <a:lnTo>
                      <a:pt x="0" y="30"/>
                    </a:lnTo>
                    <a:lnTo>
                      <a:pt x="5740" y="30"/>
                    </a:lnTo>
                    <a:lnTo>
                      <a:pt x="5740" y="0"/>
                    </a:lnTo>
                    <a:lnTo>
                      <a:pt x="5740" y="0"/>
                    </a:lnTo>
                    <a:close/>
                  </a:path>
                </a:pathLst>
              </a:custGeom>
              <a:gradFill rotWithShape="0">
                <a:gsLst>
                  <a:gs pos="0">
                    <a:schemeClr val="bg2">
                      <a:gamma/>
                      <a:shade val="87843"/>
                      <a:invGamma/>
                    </a:schemeClr>
                  </a:gs>
                  <a:gs pos="100000">
                    <a:schemeClr val="bg2"/>
                  </a:gs>
                </a:gsLst>
                <a:lin ang="5400000" scaled="1"/>
              </a:gradFill>
              <a:ln w="9525">
                <a:noFill/>
                <a:round/>
                <a:headEnd/>
                <a:tailEnd/>
              </a:ln>
            </p:spPr>
            <p:txBody>
              <a:bodyPr/>
              <a:lstStyle/>
              <a:p>
                <a:endParaRPr lang="es-MX"/>
              </a:p>
            </p:txBody>
          </p:sp>
          <p:sp>
            <p:nvSpPr>
              <p:cNvPr id="50188" name="Freeform 12"/>
              <p:cNvSpPr>
                <a:spLocks/>
              </p:cNvSpPr>
              <p:nvPr userDrawn="1"/>
            </p:nvSpPr>
            <p:spPr bwMode="hidden">
              <a:xfrm>
                <a:off x="0" y="2433"/>
                <a:ext cx="5758" cy="36"/>
              </a:xfrm>
              <a:custGeom>
                <a:avLst/>
                <a:gdLst/>
                <a:ahLst/>
                <a:cxnLst>
                  <a:cxn ang="0">
                    <a:pos x="5740" y="0"/>
                  </a:cxn>
                  <a:cxn ang="0">
                    <a:pos x="0" y="0"/>
                  </a:cxn>
                  <a:cxn ang="0">
                    <a:pos x="0" y="36"/>
                  </a:cxn>
                  <a:cxn ang="0">
                    <a:pos x="5740" y="36"/>
                  </a:cxn>
                  <a:cxn ang="0">
                    <a:pos x="5740" y="0"/>
                  </a:cxn>
                  <a:cxn ang="0">
                    <a:pos x="5740" y="0"/>
                  </a:cxn>
                </a:cxnLst>
                <a:rect l="0" t="0" r="r" b="b"/>
                <a:pathLst>
                  <a:path w="5740" h="36">
                    <a:moveTo>
                      <a:pt x="5740" y="0"/>
                    </a:moveTo>
                    <a:lnTo>
                      <a:pt x="0" y="0"/>
                    </a:lnTo>
                    <a:lnTo>
                      <a:pt x="0" y="36"/>
                    </a:lnTo>
                    <a:lnTo>
                      <a:pt x="5740" y="36"/>
                    </a:lnTo>
                    <a:lnTo>
                      <a:pt x="5740" y="0"/>
                    </a:lnTo>
                    <a:lnTo>
                      <a:pt x="5740" y="0"/>
                    </a:lnTo>
                    <a:close/>
                  </a:path>
                </a:pathLst>
              </a:custGeom>
              <a:gradFill rotWithShape="0">
                <a:gsLst>
                  <a:gs pos="0">
                    <a:schemeClr val="bg2">
                      <a:gamma/>
                      <a:shade val="84706"/>
                      <a:invGamma/>
                    </a:schemeClr>
                  </a:gs>
                  <a:gs pos="100000">
                    <a:schemeClr val="bg2"/>
                  </a:gs>
                </a:gsLst>
                <a:lin ang="5400000" scaled="1"/>
              </a:gradFill>
              <a:ln w="9525">
                <a:noFill/>
                <a:round/>
                <a:headEnd/>
                <a:tailEnd/>
              </a:ln>
            </p:spPr>
            <p:txBody>
              <a:bodyPr/>
              <a:lstStyle/>
              <a:p>
                <a:endParaRPr lang="es-MX"/>
              </a:p>
            </p:txBody>
          </p:sp>
          <p:sp>
            <p:nvSpPr>
              <p:cNvPr id="50189" name="Freeform 13"/>
              <p:cNvSpPr>
                <a:spLocks/>
              </p:cNvSpPr>
              <p:nvPr userDrawn="1"/>
            </p:nvSpPr>
            <p:spPr bwMode="hidden">
              <a:xfrm>
                <a:off x="0" y="2259"/>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4706"/>
                      <a:invGamma/>
                    </a:schemeClr>
                  </a:gs>
                  <a:gs pos="100000">
                    <a:schemeClr val="bg2"/>
                  </a:gs>
                </a:gsLst>
                <a:lin ang="5400000" scaled="1"/>
              </a:gradFill>
              <a:ln w="9525">
                <a:noFill/>
                <a:round/>
                <a:headEnd/>
                <a:tailEnd/>
              </a:ln>
            </p:spPr>
            <p:txBody>
              <a:bodyPr/>
              <a:lstStyle/>
              <a:p>
                <a:endParaRPr lang="es-MX"/>
              </a:p>
            </p:txBody>
          </p:sp>
          <p:sp>
            <p:nvSpPr>
              <p:cNvPr id="50190" name="Freeform 14"/>
              <p:cNvSpPr>
                <a:spLocks/>
              </p:cNvSpPr>
              <p:nvPr userDrawn="1"/>
            </p:nvSpPr>
            <p:spPr bwMode="hidden">
              <a:xfrm>
                <a:off x="0" y="2090"/>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endParaRPr lang="es-MX"/>
              </a:p>
            </p:txBody>
          </p:sp>
          <p:sp>
            <p:nvSpPr>
              <p:cNvPr id="50191" name="Freeform 15"/>
              <p:cNvSpPr>
                <a:spLocks/>
              </p:cNvSpPr>
              <p:nvPr userDrawn="1"/>
            </p:nvSpPr>
            <p:spPr bwMode="hidden">
              <a:xfrm>
                <a:off x="0" y="1928"/>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s-MX"/>
              </a:p>
            </p:txBody>
          </p:sp>
          <p:sp>
            <p:nvSpPr>
              <p:cNvPr id="50192" name="Freeform 16"/>
              <p:cNvSpPr>
                <a:spLocks/>
              </p:cNvSpPr>
              <p:nvPr userDrawn="1"/>
            </p:nvSpPr>
            <p:spPr bwMode="hidden">
              <a:xfrm>
                <a:off x="0" y="1645"/>
                <a:ext cx="5758" cy="12"/>
              </a:xfrm>
              <a:custGeom>
                <a:avLst/>
                <a:gdLst/>
                <a:ahLst/>
                <a:cxnLst>
                  <a:cxn ang="0">
                    <a:pos x="5740" y="0"/>
                  </a:cxn>
                  <a:cxn ang="0">
                    <a:pos x="0" y="0"/>
                  </a:cxn>
                  <a:cxn ang="0">
                    <a:pos x="0" y="12"/>
                  </a:cxn>
                  <a:cxn ang="0">
                    <a:pos x="5740" y="12"/>
                  </a:cxn>
                  <a:cxn ang="0">
                    <a:pos x="5740" y="0"/>
                  </a:cxn>
                  <a:cxn ang="0">
                    <a:pos x="5740" y="0"/>
                  </a:cxn>
                </a:cxnLst>
                <a:rect l="0" t="0" r="r" b="b"/>
                <a:pathLst>
                  <a:path w="5740" h="12">
                    <a:moveTo>
                      <a:pt x="5740" y="0"/>
                    </a:moveTo>
                    <a:lnTo>
                      <a:pt x="0" y="0"/>
                    </a:lnTo>
                    <a:lnTo>
                      <a:pt x="0" y="12"/>
                    </a:lnTo>
                    <a:lnTo>
                      <a:pt x="5740" y="12"/>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s-MX"/>
              </a:p>
            </p:txBody>
          </p:sp>
          <p:sp>
            <p:nvSpPr>
              <p:cNvPr id="50193" name="Freeform 17"/>
              <p:cNvSpPr>
                <a:spLocks/>
              </p:cNvSpPr>
              <p:nvPr userDrawn="1"/>
            </p:nvSpPr>
            <p:spPr bwMode="hidden">
              <a:xfrm>
                <a:off x="0" y="1778"/>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s-MX"/>
              </a:p>
            </p:txBody>
          </p:sp>
          <p:sp>
            <p:nvSpPr>
              <p:cNvPr id="50194" name="Freeform 18"/>
              <p:cNvSpPr>
                <a:spLocks/>
              </p:cNvSpPr>
              <p:nvPr userDrawn="1"/>
            </p:nvSpPr>
            <p:spPr bwMode="hidden">
              <a:xfrm>
                <a:off x="0" y="1520"/>
                <a:ext cx="5758" cy="12"/>
              </a:xfrm>
              <a:custGeom>
                <a:avLst/>
                <a:gdLst/>
                <a:ahLst/>
                <a:cxnLst>
                  <a:cxn ang="0">
                    <a:pos x="5740" y="0"/>
                  </a:cxn>
                  <a:cxn ang="0">
                    <a:pos x="0" y="0"/>
                  </a:cxn>
                  <a:cxn ang="0">
                    <a:pos x="0" y="12"/>
                  </a:cxn>
                  <a:cxn ang="0">
                    <a:pos x="5740" y="12"/>
                  </a:cxn>
                  <a:cxn ang="0">
                    <a:pos x="5740" y="0"/>
                  </a:cxn>
                  <a:cxn ang="0">
                    <a:pos x="5740" y="0"/>
                  </a:cxn>
                </a:cxnLst>
                <a:rect l="0" t="0" r="r" b="b"/>
                <a:pathLst>
                  <a:path w="5740" h="12">
                    <a:moveTo>
                      <a:pt x="5740" y="0"/>
                    </a:moveTo>
                    <a:lnTo>
                      <a:pt x="0" y="0"/>
                    </a:lnTo>
                    <a:lnTo>
                      <a:pt x="0" y="12"/>
                    </a:lnTo>
                    <a:lnTo>
                      <a:pt x="5740" y="12"/>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s-MX"/>
              </a:p>
            </p:txBody>
          </p:sp>
          <p:sp>
            <p:nvSpPr>
              <p:cNvPr id="50195" name="Freeform 19"/>
              <p:cNvSpPr>
                <a:spLocks/>
              </p:cNvSpPr>
              <p:nvPr userDrawn="1"/>
            </p:nvSpPr>
            <p:spPr bwMode="hidden">
              <a:xfrm>
                <a:off x="0" y="1394"/>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s-MX"/>
              </a:p>
            </p:txBody>
          </p:sp>
          <p:sp>
            <p:nvSpPr>
              <p:cNvPr id="50196" name="Freeform 20"/>
              <p:cNvSpPr>
                <a:spLocks/>
              </p:cNvSpPr>
              <p:nvPr userDrawn="1"/>
            </p:nvSpPr>
            <p:spPr bwMode="hidden">
              <a:xfrm>
                <a:off x="0" y="1280"/>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s-MX"/>
              </a:p>
            </p:txBody>
          </p:sp>
          <p:sp>
            <p:nvSpPr>
              <p:cNvPr id="50197" name="Freeform 21"/>
              <p:cNvSpPr>
                <a:spLocks/>
              </p:cNvSpPr>
              <p:nvPr userDrawn="1"/>
            </p:nvSpPr>
            <p:spPr bwMode="hidden">
              <a:xfrm>
                <a:off x="0" y="1177"/>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s-MX"/>
              </a:p>
            </p:txBody>
          </p:sp>
          <p:sp>
            <p:nvSpPr>
              <p:cNvPr id="50198" name="Freeform 22"/>
              <p:cNvSpPr>
                <a:spLocks/>
              </p:cNvSpPr>
              <p:nvPr userDrawn="1"/>
            </p:nvSpPr>
            <p:spPr bwMode="hidden">
              <a:xfrm>
                <a:off x="0" y="24"/>
                <a:ext cx="5758" cy="30"/>
              </a:xfrm>
              <a:custGeom>
                <a:avLst/>
                <a:gdLst/>
                <a:ahLst/>
                <a:cxnLst>
                  <a:cxn ang="0">
                    <a:pos x="5740" y="0"/>
                  </a:cxn>
                  <a:cxn ang="0">
                    <a:pos x="0" y="0"/>
                  </a:cxn>
                  <a:cxn ang="0">
                    <a:pos x="0" y="30"/>
                  </a:cxn>
                  <a:cxn ang="0">
                    <a:pos x="5740" y="30"/>
                  </a:cxn>
                  <a:cxn ang="0">
                    <a:pos x="5740" y="0"/>
                  </a:cxn>
                  <a:cxn ang="0">
                    <a:pos x="5740" y="0"/>
                  </a:cxn>
                </a:cxnLst>
                <a:rect l="0" t="0" r="r" b="b"/>
                <a:pathLst>
                  <a:path w="5740" h="30">
                    <a:moveTo>
                      <a:pt x="5740" y="0"/>
                    </a:moveTo>
                    <a:lnTo>
                      <a:pt x="0" y="0"/>
                    </a:lnTo>
                    <a:lnTo>
                      <a:pt x="0" y="30"/>
                    </a:lnTo>
                    <a:lnTo>
                      <a:pt x="5740" y="30"/>
                    </a:lnTo>
                    <a:lnTo>
                      <a:pt x="5740" y="0"/>
                    </a:lnTo>
                    <a:lnTo>
                      <a:pt x="5740" y="0"/>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endParaRPr lang="es-MX"/>
              </a:p>
            </p:txBody>
          </p:sp>
          <p:sp>
            <p:nvSpPr>
              <p:cNvPr id="50199" name="Freeform 23"/>
              <p:cNvSpPr>
                <a:spLocks/>
              </p:cNvSpPr>
              <p:nvPr userDrawn="1"/>
            </p:nvSpPr>
            <p:spPr bwMode="hidden">
              <a:xfrm>
                <a:off x="0" y="186"/>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endParaRPr lang="es-MX"/>
              </a:p>
            </p:txBody>
          </p:sp>
          <p:sp>
            <p:nvSpPr>
              <p:cNvPr id="50200" name="Freeform 24"/>
              <p:cNvSpPr>
                <a:spLocks/>
              </p:cNvSpPr>
              <p:nvPr userDrawn="1"/>
            </p:nvSpPr>
            <p:spPr bwMode="hidden">
              <a:xfrm>
                <a:off x="0" y="475"/>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7843"/>
                      <a:invGamma/>
                    </a:schemeClr>
                  </a:gs>
                  <a:gs pos="100000">
                    <a:schemeClr val="bg2"/>
                  </a:gs>
                </a:gsLst>
                <a:lin ang="5400000" scaled="1"/>
              </a:gradFill>
              <a:ln w="9525">
                <a:noFill/>
                <a:round/>
                <a:headEnd/>
                <a:tailEnd/>
              </a:ln>
            </p:spPr>
            <p:txBody>
              <a:bodyPr/>
              <a:lstStyle/>
              <a:p>
                <a:endParaRPr lang="es-MX"/>
              </a:p>
            </p:txBody>
          </p:sp>
          <p:sp>
            <p:nvSpPr>
              <p:cNvPr id="50201" name="Freeform 25"/>
              <p:cNvSpPr>
                <a:spLocks/>
              </p:cNvSpPr>
              <p:nvPr userDrawn="1"/>
            </p:nvSpPr>
            <p:spPr bwMode="hidden">
              <a:xfrm>
                <a:off x="0" y="337"/>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90980"/>
                      <a:invGamma/>
                    </a:schemeClr>
                  </a:gs>
                  <a:gs pos="100000">
                    <a:schemeClr val="bg2"/>
                  </a:gs>
                </a:gsLst>
                <a:lin ang="5400000" scaled="1"/>
              </a:gradFill>
              <a:ln w="9525">
                <a:noFill/>
                <a:round/>
                <a:headEnd/>
                <a:tailEnd/>
              </a:ln>
            </p:spPr>
            <p:txBody>
              <a:bodyPr/>
              <a:lstStyle/>
              <a:p>
                <a:endParaRPr lang="es-MX"/>
              </a:p>
            </p:txBody>
          </p:sp>
          <p:sp>
            <p:nvSpPr>
              <p:cNvPr id="50202" name="Freeform 26"/>
              <p:cNvSpPr>
                <a:spLocks/>
              </p:cNvSpPr>
              <p:nvPr userDrawn="1"/>
            </p:nvSpPr>
            <p:spPr bwMode="hidden">
              <a:xfrm>
                <a:off x="0" y="600"/>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s-MX"/>
              </a:p>
            </p:txBody>
          </p:sp>
          <p:sp>
            <p:nvSpPr>
              <p:cNvPr id="50203" name="Freeform 27"/>
              <p:cNvSpPr>
                <a:spLocks/>
              </p:cNvSpPr>
              <p:nvPr userDrawn="1"/>
            </p:nvSpPr>
            <p:spPr bwMode="hidden">
              <a:xfrm>
                <a:off x="0" y="727"/>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endParaRPr lang="es-MX"/>
              </a:p>
            </p:txBody>
          </p:sp>
          <p:sp>
            <p:nvSpPr>
              <p:cNvPr id="50204" name="Freeform 28"/>
              <p:cNvSpPr>
                <a:spLocks/>
              </p:cNvSpPr>
              <p:nvPr userDrawn="1"/>
            </p:nvSpPr>
            <p:spPr bwMode="hidden">
              <a:xfrm>
                <a:off x="0" y="841"/>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endParaRPr lang="es-MX"/>
              </a:p>
            </p:txBody>
          </p:sp>
          <p:sp>
            <p:nvSpPr>
              <p:cNvPr id="50205" name="Freeform 29"/>
              <p:cNvSpPr>
                <a:spLocks/>
              </p:cNvSpPr>
              <p:nvPr userDrawn="1"/>
            </p:nvSpPr>
            <p:spPr bwMode="hidden">
              <a:xfrm>
                <a:off x="0" y="943"/>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endParaRPr lang="es-MX"/>
              </a:p>
            </p:txBody>
          </p:sp>
          <p:grpSp>
            <p:nvGrpSpPr>
              <p:cNvPr id="50206" name="Group 30"/>
              <p:cNvGrpSpPr>
                <a:grpSpLocks/>
              </p:cNvGrpSpPr>
              <p:nvPr userDrawn="1"/>
            </p:nvGrpSpPr>
            <p:grpSpPr bwMode="auto">
              <a:xfrm>
                <a:off x="0" y="0"/>
                <a:ext cx="5758" cy="1045"/>
                <a:chOff x="0" y="0"/>
                <a:chExt cx="5758" cy="1045"/>
              </a:xfrm>
            </p:grpSpPr>
            <p:sp>
              <p:nvSpPr>
                <p:cNvPr id="50207" name="Freeform 31"/>
                <p:cNvSpPr>
                  <a:spLocks/>
                </p:cNvSpPr>
                <p:nvPr/>
              </p:nvSpPr>
              <p:spPr bwMode="hidden">
                <a:xfrm>
                  <a:off x="2849" y="0"/>
                  <a:ext cx="42" cy="1045"/>
                </a:xfrm>
                <a:custGeom>
                  <a:avLst/>
                  <a:gdLst/>
                  <a:ahLst/>
                  <a:cxnLst>
                    <a:cxn ang="0">
                      <a:pos x="18" y="1043"/>
                    </a:cxn>
                    <a:cxn ang="0">
                      <a:pos x="42" y="1043"/>
                    </a:cxn>
                    <a:cxn ang="0">
                      <a:pos x="42" y="0"/>
                    </a:cxn>
                    <a:cxn ang="0">
                      <a:pos x="0" y="0"/>
                    </a:cxn>
                    <a:cxn ang="0">
                      <a:pos x="0" y="1043"/>
                    </a:cxn>
                    <a:cxn ang="0">
                      <a:pos x="18" y="1043"/>
                    </a:cxn>
                    <a:cxn ang="0">
                      <a:pos x="18" y="1043"/>
                    </a:cxn>
                  </a:cxnLst>
                  <a:rect l="0" t="0" r="r" b="b"/>
                  <a:pathLst>
                    <a:path w="42" h="1043">
                      <a:moveTo>
                        <a:pt x="18" y="1043"/>
                      </a:moveTo>
                      <a:lnTo>
                        <a:pt x="42" y="1043"/>
                      </a:lnTo>
                      <a:lnTo>
                        <a:pt x="42" y="0"/>
                      </a:lnTo>
                      <a:lnTo>
                        <a:pt x="0"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MX"/>
                </a:p>
              </p:txBody>
            </p:sp>
            <p:sp>
              <p:nvSpPr>
                <p:cNvPr id="50208" name="Freeform 32"/>
                <p:cNvSpPr>
                  <a:spLocks/>
                </p:cNvSpPr>
                <p:nvPr/>
              </p:nvSpPr>
              <p:spPr bwMode="hidden">
                <a:xfrm>
                  <a:off x="2400" y="0"/>
                  <a:ext cx="155" cy="1045"/>
                </a:xfrm>
                <a:custGeom>
                  <a:avLst/>
                  <a:gdLst/>
                  <a:ahLst/>
                  <a:cxnLst>
                    <a:cxn ang="0">
                      <a:pos x="131" y="1043"/>
                    </a:cxn>
                    <a:cxn ang="0">
                      <a:pos x="155" y="1043"/>
                    </a:cxn>
                    <a:cxn ang="0">
                      <a:pos x="42" y="0"/>
                    </a:cxn>
                    <a:cxn ang="0">
                      <a:pos x="0" y="0"/>
                    </a:cxn>
                    <a:cxn ang="0">
                      <a:pos x="113" y="1043"/>
                    </a:cxn>
                    <a:cxn ang="0">
                      <a:pos x="131" y="1043"/>
                    </a:cxn>
                    <a:cxn ang="0">
                      <a:pos x="131" y="1043"/>
                    </a:cxn>
                  </a:cxnLst>
                  <a:rect l="0" t="0" r="r" b="b"/>
                  <a:pathLst>
                    <a:path w="155" h="1043">
                      <a:moveTo>
                        <a:pt x="131" y="1043"/>
                      </a:moveTo>
                      <a:lnTo>
                        <a:pt x="155" y="1043"/>
                      </a:lnTo>
                      <a:lnTo>
                        <a:pt x="42" y="0"/>
                      </a:lnTo>
                      <a:lnTo>
                        <a:pt x="0" y="0"/>
                      </a:lnTo>
                      <a:lnTo>
                        <a:pt x="113" y="1043"/>
                      </a:lnTo>
                      <a:lnTo>
                        <a:pt x="131" y="1043"/>
                      </a:lnTo>
                      <a:lnTo>
                        <a:pt x="131"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MX"/>
                </a:p>
              </p:txBody>
            </p:sp>
            <p:sp>
              <p:nvSpPr>
                <p:cNvPr id="50209" name="Freeform 33"/>
                <p:cNvSpPr>
                  <a:spLocks/>
                </p:cNvSpPr>
                <p:nvPr/>
              </p:nvSpPr>
              <p:spPr bwMode="hidden">
                <a:xfrm>
                  <a:off x="1967" y="0"/>
                  <a:ext cx="240" cy="1045"/>
                </a:xfrm>
                <a:custGeom>
                  <a:avLst/>
                  <a:gdLst/>
                  <a:ahLst/>
                  <a:cxnLst>
                    <a:cxn ang="0">
                      <a:pos x="221" y="1043"/>
                    </a:cxn>
                    <a:cxn ang="0">
                      <a:pos x="239" y="1043"/>
                    </a:cxn>
                    <a:cxn ang="0">
                      <a:pos x="36" y="0"/>
                    </a:cxn>
                    <a:cxn ang="0">
                      <a:pos x="0" y="0"/>
                    </a:cxn>
                    <a:cxn ang="0">
                      <a:pos x="203" y="1043"/>
                    </a:cxn>
                    <a:cxn ang="0">
                      <a:pos x="221" y="1043"/>
                    </a:cxn>
                    <a:cxn ang="0">
                      <a:pos x="221" y="1043"/>
                    </a:cxn>
                  </a:cxnLst>
                  <a:rect l="0" t="0" r="r" b="b"/>
                  <a:pathLst>
                    <a:path w="239" h="1043">
                      <a:moveTo>
                        <a:pt x="221" y="1043"/>
                      </a:moveTo>
                      <a:lnTo>
                        <a:pt x="239" y="1043"/>
                      </a:lnTo>
                      <a:lnTo>
                        <a:pt x="36" y="0"/>
                      </a:lnTo>
                      <a:lnTo>
                        <a:pt x="0" y="0"/>
                      </a:lnTo>
                      <a:lnTo>
                        <a:pt x="203" y="1043"/>
                      </a:lnTo>
                      <a:lnTo>
                        <a:pt x="221" y="1043"/>
                      </a:lnTo>
                      <a:lnTo>
                        <a:pt x="221"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MX"/>
                </a:p>
              </p:txBody>
            </p:sp>
            <p:sp>
              <p:nvSpPr>
                <p:cNvPr id="50210" name="Freeform 34"/>
                <p:cNvSpPr>
                  <a:spLocks/>
                </p:cNvSpPr>
                <p:nvPr/>
              </p:nvSpPr>
              <p:spPr bwMode="hidden">
                <a:xfrm>
                  <a:off x="1554" y="0"/>
                  <a:ext cx="353" cy="1045"/>
                </a:xfrm>
                <a:custGeom>
                  <a:avLst/>
                  <a:gdLst/>
                  <a:ahLst/>
                  <a:cxnLst>
                    <a:cxn ang="0">
                      <a:pos x="334" y="1043"/>
                    </a:cxn>
                    <a:cxn ang="0">
                      <a:pos x="352" y="1043"/>
                    </a:cxn>
                    <a:cxn ang="0">
                      <a:pos x="41" y="0"/>
                    </a:cxn>
                    <a:cxn ang="0">
                      <a:pos x="0" y="0"/>
                    </a:cxn>
                    <a:cxn ang="0">
                      <a:pos x="311" y="1043"/>
                    </a:cxn>
                    <a:cxn ang="0">
                      <a:pos x="334" y="1043"/>
                    </a:cxn>
                    <a:cxn ang="0">
                      <a:pos x="334" y="1043"/>
                    </a:cxn>
                  </a:cxnLst>
                  <a:rect l="0" t="0" r="r" b="b"/>
                  <a:pathLst>
                    <a:path w="352" h="1043">
                      <a:moveTo>
                        <a:pt x="334" y="1043"/>
                      </a:moveTo>
                      <a:lnTo>
                        <a:pt x="352" y="1043"/>
                      </a:lnTo>
                      <a:lnTo>
                        <a:pt x="41" y="0"/>
                      </a:lnTo>
                      <a:lnTo>
                        <a:pt x="0" y="0"/>
                      </a:lnTo>
                      <a:lnTo>
                        <a:pt x="311" y="1043"/>
                      </a:lnTo>
                      <a:lnTo>
                        <a:pt x="334" y="1043"/>
                      </a:lnTo>
                      <a:lnTo>
                        <a:pt x="334"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MX"/>
                </a:p>
              </p:txBody>
            </p:sp>
            <p:sp>
              <p:nvSpPr>
                <p:cNvPr id="50211" name="Freeform 35"/>
                <p:cNvSpPr>
                  <a:spLocks/>
                </p:cNvSpPr>
                <p:nvPr/>
              </p:nvSpPr>
              <p:spPr bwMode="hidden">
                <a:xfrm>
                  <a:off x="1134" y="0"/>
                  <a:ext cx="450" cy="1045"/>
                </a:xfrm>
                <a:custGeom>
                  <a:avLst/>
                  <a:gdLst/>
                  <a:ahLst/>
                  <a:cxnLst>
                    <a:cxn ang="0">
                      <a:pos x="425" y="1043"/>
                    </a:cxn>
                    <a:cxn ang="0">
                      <a:pos x="449" y="1043"/>
                    </a:cxn>
                    <a:cxn ang="0">
                      <a:pos x="42" y="0"/>
                    </a:cxn>
                    <a:cxn ang="0">
                      <a:pos x="0" y="0"/>
                    </a:cxn>
                    <a:cxn ang="0">
                      <a:pos x="407" y="1043"/>
                    </a:cxn>
                    <a:cxn ang="0">
                      <a:pos x="425" y="1043"/>
                    </a:cxn>
                    <a:cxn ang="0">
                      <a:pos x="425" y="1043"/>
                    </a:cxn>
                  </a:cxnLst>
                  <a:rect l="0" t="0" r="r" b="b"/>
                  <a:pathLst>
                    <a:path w="449" h="1043">
                      <a:moveTo>
                        <a:pt x="425" y="1043"/>
                      </a:moveTo>
                      <a:lnTo>
                        <a:pt x="449" y="1043"/>
                      </a:lnTo>
                      <a:lnTo>
                        <a:pt x="42" y="0"/>
                      </a:lnTo>
                      <a:lnTo>
                        <a:pt x="0" y="0"/>
                      </a:lnTo>
                      <a:lnTo>
                        <a:pt x="407" y="1043"/>
                      </a:lnTo>
                      <a:lnTo>
                        <a:pt x="425" y="1043"/>
                      </a:lnTo>
                      <a:lnTo>
                        <a:pt x="425"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MX"/>
                </a:p>
              </p:txBody>
            </p:sp>
            <p:sp>
              <p:nvSpPr>
                <p:cNvPr id="50212" name="Freeform 36"/>
                <p:cNvSpPr>
                  <a:spLocks/>
                </p:cNvSpPr>
                <p:nvPr/>
              </p:nvSpPr>
              <p:spPr bwMode="hidden">
                <a:xfrm>
                  <a:off x="714" y="0"/>
                  <a:ext cx="540" cy="1045"/>
                </a:xfrm>
                <a:custGeom>
                  <a:avLst/>
                  <a:gdLst/>
                  <a:ahLst/>
                  <a:cxnLst>
                    <a:cxn ang="0">
                      <a:pos x="520" y="1043"/>
                    </a:cxn>
                    <a:cxn ang="0">
                      <a:pos x="538" y="1043"/>
                    </a:cxn>
                    <a:cxn ang="0">
                      <a:pos x="41" y="0"/>
                    </a:cxn>
                    <a:cxn ang="0">
                      <a:pos x="0" y="0"/>
                    </a:cxn>
                    <a:cxn ang="0">
                      <a:pos x="496" y="1043"/>
                    </a:cxn>
                    <a:cxn ang="0">
                      <a:pos x="520" y="1043"/>
                    </a:cxn>
                    <a:cxn ang="0">
                      <a:pos x="520" y="1043"/>
                    </a:cxn>
                  </a:cxnLst>
                  <a:rect l="0" t="0" r="r" b="b"/>
                  <a:pathLst>
                    <a:path w="538" h="1043">
                      <a:moveTo>
                        <a:pt x="520" y="1043"/>
                      </a:moveTo>
                      <a:lnTo>
                        <a:pt x="538" y="1043"/>
                      </a:lnTo>
                      <a:lnTo>
                        <a:pt x="41" y="0"/>
                      </a:lnTo>
                      <a:lnTo>
                        <a:pt x="0" y="0"/>
                      </a:lnTo>
                      <a:lnTo>
                        <a:pt x="496" y="1043"/>
                      </a:lnTo>
                      <a:lnTo>
                        <a:pt x="520" y="1043"/>
                      </a:lnTo>
                      <a:lnTo>
                        <a:pt x="520"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MX"/>
                </a:p>
              </p:txBody>
            </p:sp>
            <p:sp>
              <p:nvSpPr>
                <p:cNvPr id="50213" name="Freeform 37"/>
                <p:cNvSpPr>
                  <a:spLocks/>
                </p:cNvSpPr>
                <p:nvPr/>
              </p:nvSpPr>
              <p:spPr bwMode="hidden">
                <a:xfrm>
                  <a:off x="306" y="0"/>
                  <a:ext cx="642" cy="1045"/>
                </a:xfrm>
                <a:custGeom>
                  <a:avLst/>
                  <a:gdLst/>
                  <a:ahLst/>
                  <a:cxnLst>
                    <a:cxn ang="0">
                      <a:pos x="622" y="1043"/>
                    </a:cxn>
                    <a:cxn ang="0">
                      <a:pos x="640" y="1043"/>
                    </a:cxn>
                    <a:cxn ang="0">
                      <a:pos x="48" y="0"/>
                    </a:cxn>
                    <a:cxn ang="0">
                      <a:pos x="0" y="0"/>
                    </a:cxn>
                    <a:cxn ang="0">
                      <a:pos x="598" y="1043"/>
                    </a:cxn>
                    <a:cxn ang="0">
                      <a:pos x="622" y="1043"/>
                    </a:cxn>
                    <a:cxn ang="0">
                      <a:pos x="622" y="1043"/>
                    </a:cxn>
                  </a:cxnLst>
                  <a:rect l="0" t="0" r="r" b="b"/>
                  <a:pathLst>
                    <a:path w="640" h="1043">
                      <a:moveTo>
                        <a:pt x="622" y="1043"/>
                      </a:moveTo>
                      <a:lnTo>
                        <a:pt x="640" y="1043"/>
                      </a:lnTo>
                      <a:lnTo>
                        <a:pt x="48" y="0"/>
                      </a:lnTo>
                      <a:lnTo>
                        <a:pt x="0" y="0"/>
                      </a:lnTo>
                      <a:lnTo>
                        <a:pt x="598" y="1043"/>
                      </a:lnTo>
                      <a:lnTo>
                        <a:pt x="622" y="1043"/>
                      </a:lnTo>
                      <a:lnTo>
                        <a:pt x="622"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MX"/>
                </a:p>
              </p:txBody>
            </p:sp>
            <p:sp>
              <p:nvSpPr>
                <p:cNvPr id="50214" name="Freeform 38"/>
                <p:cNvSpPr>
                  <a:spLocks/>
                </p:cNvSpPr>
                <p:nvPr/>
              </p:nvSpPr>
              <p:spPr bwMode="hidden">
                <a:xfrm>
                  <a:off x="0" y="108"/>
                  <a:ext cx="630" cy="937"/>
                </a:xfrm>
                <a:custGeom>
                  <a:avLst/>
                  <a:gdLst/>
                  <a:ahLst/>
                  <a:cxnLst>
                    <a:cxn ang="0">
                      <a:pos x="604" y="935"/>
                    </a:cxn>
                    <a:cxn ang="0">
                      <a:pos x="628" y="935"/>
                    </a:cxn>
                    <a:cxn ang="0">
                      <a:pos x="0" y="0"/>
                    </a:cxn>
                    <a:cxn ang="0">
                      <a:pos x="0" y="66"/>
                    </a:cxn>
                    <a:cxn ang="0">
                      <a:pos x="580" y="935"/>
                    </a:cxn>
                    <a:cxn ang="0">
                      <a:pos x="604" y="935"/>
                    </a:cxn>
                    <a:cxn ang="0">
                      <a:pos x="604" y="935"/>
                    </a:cxn>
                  </a:cxnLst>
                  <a:rect l="0" t="0" r="r" b="b"/>
                  <a:pathLst>
                    <a:path w="628" h="935">
                      <a:moveTo>
                        <a:pt x="604" y="935"/>
                      </a:moveTo>
                      <a:lnTo>
                        <a:pt x="628" y="935"/>
                      </a:lnTo>
                      <a:lnTo>
                        <a:pt x="0" y="0"/>
                      </a:lnTo>
                      <a:lnTo>
                        <a:pt x="0" y="66"/>
                      </a:lnTo>
                      <a:lnTo>
                        <a:pt x="580" y="935"/>
                      </a:lnTo>
                      <a:lnTo>
                        <a:pt x="604" y="935"/>
                      </a:lnTo>
                      <a:lnTo>
                        <a:pt x="604" y="935"/>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MX"/>
                </a:p>
              </p:txBody>
            </p:sp>
            <p:sp>
              <p:nvSpPr>
                <p:cNvPr id="50215" name="Freeform 39"/>
                <p:cNvSpPr>
                  <a:spLocks/>
                </p:cNvSpPr>
                <p:nvPr/>
              </p:nvSpPr>
              <p:spPr bwMode="hidden">
                <a:xfrm>
                  <a:off x="3191" y="0"/>
                  <a:ext cx="155" cy="1045"/>
                </a:xfrm>
                <a:custGeom>
                  <a:avLst/>
                  <a:gdLst/>
                  <a:ahLst/>
                  <a:cxnLst>
                    <a:cxn ang="0">
                      <a:pos x="18" y="1043"/>
                    </a:cxn>
                    <a:cxn ang="0">
                      <a:pos x="42" y="1043"/>
                    </a:cxn>
                    <a:cxn ang="0">
                      <a:pos x="155" y="0"/>
                    </a:cxn>
                    <a:cxn ang="0">
                      <a:pos x="114" y="0"/>
                    </a:cxn>
                    <a:cxn ang="0">
                      <a:pos x="0" y="1043"/>
                    </a:cxn>
                    <a:cxn ang="0">
                      <a:pos x="18" y="1043"/>
                    </a:cxn>
                    <a:cxn ang="0">
                      <a:pos x="18" y="1043"/>
                    </a:cxn>
                  </a:cxnLst>
                  <a:rect l="0" t="0" r="r" b="b"/>
                  <a:pathLst>
                    <a:path w="155" h="1043">
                      <a:moveTo>
                        <a:pt x="18" y="1043"/>
                      </a:moveTo>
                      <a:lnTo>
                        <a:pt x="42" y="1043"/>
                      </a:lnTo>
                      <a:lnTo>
                        <a:pt x="155" y="0"/>
                      </a:lnTo>
                      <a:lnTo>
                        <a:pt x="114"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MX"/>
                </a:p>
              </p:txBody>
            </p:sp>
            <p:sp>
              <p:nvSpPr>
                <p:cNvPr id="50216" name="Freeform 40"/>
                <p:cNvSpPr>
                  <a:spLocks/>
                </p:cNvSpPr>
                <p:nvPr/>
              </p:nvSpPr>
              <p:spPr bwMode="hidden">
                <a:xfrm>
                  <a:off x="3533" y="0"/>
                  <a:ext cx="240" cy="1045"/>
                </a:xfrm>
                <a:custGeom>
                  <a:avLst/>
                  <a:gdLst/>
                  <a:ahLst/>
                  <a:cxnLst>
                    <a:cxn ang="0">
                      <a:pos x="18" y="1043"/>
                    </a:cxn>
                    <a:cxn ang="0">
                      <a:pos x="36" y="1043"/>
                    </a:cxn>
                    <a:cxn ang="0">
                      <a:pos x="239" y="0"/>
                    </a:cxn>
                    <a:cxn ang="0">
                      <a:pos x="203" y="0"/>
                    </a:cxn>
                    <a:cxn ang="0">
                      <a:pos x="0" y="1043"/>
                    </a:cxn>
                    <a:cxn ang="0">
                      <a:pos x="18" y="1043"/>
                    </a:cxn>
                    <a:cxn ang="0">
                      <a:pos x="18" y="1043"/>
                    </a:cxn>
                  </a:cxnLst>
                  <a:rect l="0" t="0" r="r" b="b"/>
                  <a:pathLst>
                    <a:path w="239" h="1043">
                      <a:moveTo>
                        <a:pt x="18" y="1043"/>
                      </a:moveTo>
                      <a:lnTo>
                        <a:pt x="36" y="1043"/>
                      </a:lnTo>
                      <a:lnTo>
                        <a:pt x="239" y="0"/>
                      </a:lnTo>
                      <a:lnTo>
                        <a:pt x="203"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MX"/>
                </a:p>
              </p:txBody>
            </p:sp>
            <p:sp>
              <p:nvSpPr>
                <p:cNvPr id="50217" name="Freeform 41"/>
                <p:cNvSpPr>
                  <a:spLocks/>
                </p:cNvSpPr>
                <p:nvPr/>
              </p:nvSpPr>
              <p:spPr bwMode="hidden">
                <a:xfrm>
                  <a:off x="3821" y="0"/>
                  <a:ext cx="359" cy="1045"/>
                </a:xfrm>
                <a:custGeom>
                  <a:avLst/>
                  <a:gdLst/>
                  <a:ahLst/>
                  <a:cxnLst>
                    <a:cxn ang="0">
                      <a:pos x="24" y="1043"/>
                    </a:cxn>
                    <a:cxn ang="0">
                      <a:pos x="42" y="1043"/>
                    </a:cxn>
                    <a:cxn ang="0">
                      <a:pos x="358" y="0"/>
                    </a:cxn>
                    <a:cxn ang="0">
                      <a:pos x="317" y="0"/>
                    </a:cxn>
                    <a:cxn ang="0">
                      <a:pos x="0" y="1043"/>
                    </a:cxn>
                    <a:cxn ang="0">
                      <a:pos x="24" y="1043"/>
                    </a:cxn>
                    <a:cxn ang="0">
                      <a:pos x="24" y="1043"/>
                    </a:cxn>
                  </a:cxnLst>
                  <a:rect l="0" t="0" r="r" b="b"/>
                  <a:pathLst>
                    <a:path w="358" h="1043">
                      <a:moveTo>
                        <a:pt x="24" y="1043"/>
                      </a:moveTo>
                      <a:lnTo>
                        <a:pt x="42" y="1043"/>
                      </a:lnTo>
                      <a:lnTo>
                        <a:pt x="358" y="0"/>
                      </a:lnTo>
                      <a:lnTo>
                        <a:pt x="317" y="0"/>
                      </a:lnTo>
                      <a:lnTo>
                        <a:pt x="0" y="1043"/>
                      </a:lnTo>
                      <a:lnTo>
                        <a:pt x="24" y="1043"/>
                      </a:lnTo>
                      <a:lnTo>
                        <a:pt x="24"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MX"/>
                </a:p>
              </p:txBody>
            </p:sp>
            <p:sp>
              <p:nvSpPr>
                <p:cNvPr id="50218" name="Freeform 42"/>
                <p:cNvSpPr>
                  <a:spLocks/>
                </p:cNvSpPr>
                <p:nvPr/>
              </p:nvSpPr>
              <p:spPr bwMode="hidden">
                <a:xfrm>
                  <a:off x="4139" y="0"/>
                  <a:ext cx="449" cy="1045"/>
                </a:xfrm>
                <a:custGeom>
                  <a:avLst/>
                  <a:gdLst/>
                  <a:ahLst/>
                  <a:cxnLst>
                    <a:cxn ang="0">
                      <a:pos x="18" y="1043"/>
                    </a:cxn>
                    <a:cxn ang="0">
                      <a:pos x="41" y="1043"/>
                    </a:cxn>
                    <a:cxn ang="0">
                      <a:pos x="448" y="0"/>
                    </a:cxn>
                    <a:cxn ang="0">
                      <a:pos x="406" y="0"/>
                    </a:cxn>
                    <a:cxn ang="0">
                      <a:pos x="0" y="1043"/>
                    </a:cxn>
                    <a:cxn ang="0">
                      <a:pos x="18" y="1043"/>
                    </a:cxn>
                    <a:cxn ang="0">
                      <a:pos x="18" y="1043"/>
                    </a:cxn>
                  </a:cxnLst>
                  <a:rect l="0" t="0" r="r" b="b"/>
                  <a:pathLst>
                    <a:path w="448" h="1043">
                      <a:moveTo>
                        <a:pt x="18" y="1043"/>
                      </a:moveTo>
                      <a:lnTo>
                        <a:pt x="41" y="1043"/>
                      </a:lnTo>
                      <a:lnTo>
                        <a:pt x="448" y="0"/>
                      </a:lnTo>
                      <a:lnTo>
                        <a:pt x="406"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MX"/>
                </a:p>
              </p:txBody>
            </p:sp>
            <p:sp>
              <p:nvSpPr>
                <p:cNvPr id="50219" name="Freeform 43"/>
                <p:cNvSpPr>
                  <a:spLocks/>
                </p:cNvSpPr>
                <p:nvPr/>
              </p:nvSpPr>
              <p:spPr bwMode="hidden">
                <a:xfrm>
                  <a:off x="4480" y="0"/>
                  <a:ext cx="541" cy="1045"/>
                </a:xfrm>
                <a:custGeom>
                  <a:avLst/>
                  <a:gdLst/>
                  <a:ahLst/>
                  <a:cxnLst>
                    <a:cxn ang="0">
                      <a:pos x="18" y="1043"/>
                    </a:cxn>
                    <a:cxn ang="0">
                      <a:pos x="42" y="1043"/>
                    </a:cxn>
                    <a:cxn ang="0">
                      <a:pos x="539" y="0"/>
                    </a:cxn>
                    <a:cxn ang="0">
                      <a:pos x="497" y="0"/>
                    </a:cxn>
                    <a:cxn ang="0">
                      <a:pos x="0" y="1043"/>
                    </a:cxn>
                    <a:cxn ang="0">
                      <a:pos x="18" y="1043"/>
                    </a:cxn>
                    <a:cxn ang="0">
                      <a:pos x="18" y="1043"/>
                    </a:cxn>
                  </a:cxnLst>
                  <a:rect l="0" t="0" r="r" b="b"/>
                  <a:pathLst>
                    <a:path w="539" h="1043">
                      <a:moveTo>
                        <a:pt x="18" y="1043"/>
                      </a:moveTo>
                      <a:lnTo>
                        <a:pt x="42" y="1043"/>
                      </a:lnTo>
                      <a:lnTo>
                        <a:pt x="539" y="0"/>
                      </a:lnTo>
                      <a:lnTo>
                        <a:pt x="497"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MX"/>
                </a:p>
              </p:txBody>
            </p:sp>
            <p:sp>
              <p:nvSpPr>
                <p:cNvPr id="50220" name="Freeform 44"/>
                <p:cNvSpPr>
                  <a:spLocks/>
                </p:cNvSpPr>
                <p:nvPr/>
              </p:nvSpPr>
              <p:spPr bwMode="hidden">
                <a:xfrm>
                  <a:off x="4768" y="0"/>
                  <a:ext cx="642" cy="1045"/>
                </a:xfrm>
                <a:custGeom>
                  <a:avLst/>
                  <a:gdLst/>
                  <a:ahLst/>
                  <a:cxnLst>
                    <a:cxn ang="0">
                      <a:pos x="18" y="1043"/>
                    </a:cxn>
                    <a:cxn ang="0">
                      <a:pos x="42" y="1043"/>
                    </a:cxn>
                    <a:cxn ang="0">
                      <a:pos x="640" y="0"/>
                    </a:cxn>
                    <a:cxn ang="0">
                      <a:pos x="592" y="0"/>
                    </a:cxn>
                    <a:cxn ang="0">
                      <a:pos x="0" y="1043"/>
                    </a:cxn>
                    <a:cxn ang="0">
                      <a:pos x="18" y="1043"/>
                    </a:cxn>
                    <a:cxn ang="0">
                      <a:pos x="18" y="1043"/>
                    </a:cxn>
                  </a:cxnLst>
                  <a:rect l="0" t="0" r="r" b="b"/>
                  <a:pathLst>
                    <a:path w="640" h="1043">
                      <a:moveTo>
                        <a:pt x="18" y="1043"/>
                      </a:moveTo>
                      <a:lnTo>
                        <a:pt x="42" y="1043"/>
                      </a:lnTo>
                      <a:lnTo>
                        <a:pt x="640" y="0"/>
                      </a:lnTo>
                      <a:lnTo>
                        <a:pt x="592"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MX"/>
                </a:p>
              </p:txBody>
            </p:sp>
            <p:sp>
              <p:nvSpPr>
                <p:cNvPr id="50221" name="Freeform 45"/>
                <p:cNvSpPr>
                  <a:spLocks/>
                </p:cNvSpPr>
                <p:nvPr/>
              </p:nvSpPr>
              <p:spPr bwMode="hidden">
                <a:xfrm>
                  <a:off x="5086" y="48"/>
                  <a:ext cx="672" cy="997"/>
                </a:xfrm>
                <a:custGeom>
                  <a:avLst/>
                  <a:gdLst/>
                  <a:ahLst/>
                  <a:cxnLst>
                    <a:cxn ang="0">
                      <a:pos x="24" y="995"/>
                    </a:cxn>
                    <a:cxn ang="0">
                      <a:pos x="48" y="995"/>
                    </a:cxn>
                    <a:cxn ang="0">
                      <a:pos x="670" y="72"/>
                    </a:cxn>
                    <a:cxn ang="0">
                      <a:pos x="670" y="0"/>
                    </a:cxn>
                    <a:cxn ang="0">
                      <a:pos x="0" y="995"/>
                    </a:cxn>
                    <a:cxn ang="0">
                      <a:pos x="24" y="995"/>
                    </a:cxn>
                    <a:cxn ang="0">
                      <a:pos x="24" y="995"/>
                    </a:cxn>
                  </a:cxnLst>
                  <a:rect l="0" t="0" r="r" b="b"/>
                  <a:pathLst>
                    <a:path w="670" h="995">
                      <a:moveTo>
                        <a:pt x="24" y="995"/>
                      </a:moveTo>
                      <a:lnTo>
                        <a:pt x="48" y="995"/>
                      </a:lnTo>
                      <a:lnTo>
                        <a:pt x="670" y="72"/>
                      </a:lnTo>
                      <a:lnTo>
                        <a:pt x="670" y="0"/>
                      </a:lnTo>
                      <a:lnTo>
                        <a:pt x="0" y="995"/>
                      </a:lnTo>
                      <a:lnTo>
                        <a:pt x="24" y="995"/>
                      </a:lnTo>
                      <a:lnTo>
                        <a:pt x="24" y="995"/>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s-MX"/>
                </a:p>
              </p:txBody>
            </p:sp>
          </p:grpSp>
          <p:grpSp>
            <p:nvGrpSpPr>
              <p:cNvPr id="50222" name="Group 46"/>
              <p:cNvGrpSpPr>
                <a:grpSpLocks/>
              </p:cNvGrpSpPr>
              <p:nvPr userDrawn="1"/>
            </p:nvGrpSpPr>
            <p:grpSpPr bwMode="auto">
              <a:xfrm>
                <a:off x="0" y="558"/>
                <a:ext cx="5758" cy="487"/>
                <a:chOff x="0" y="558"/>
                <a:chExt cx="5758" cy="487"/>
              </a:xfrm>
            </p:grpSpPr>
            <p:sp>
              <p:nvSpPr>
                <p:cNvPr id="50223" name="Freeform 47"/>
                <p:cNvSpPr>
                  <a:spLocks/>
                </p:cNvSpPr>
                <p:nvPr/>
              </p:nvSpPr>
              <p:spPr bwMode="hidden">
                <a:xfrm>
                  <a:off x="0" y="618"/>
                  <a:ext cx="306" cy="427"/>
                </a:xfrm>
                <a:custGeom>
                  <a:avLst/>
                  <a:gdLst/>
                  <a:ahLst/>
                  <a:cxnLst>
                    <a:cxn ang="0">
                      <a:pos x="281" y="426"/>
                    </a:cxn>
                    <a:cxn ang="0">
                      <a:pos x="305" y="426"/>
                    </a:cxn>
                    <a:cxn ang="0">
                      <a:pos x="0" y="0"/>
                    </a:cxn>
                    <a:cxn ang="0">
                      <a:pos x="0" y="66"/>
                    </a:cxn>
                    <a:cxn ang="0">
                      <a:pos x="251" y="426"/>
                    </a:cxn>
                    <a:cxn ang="0">
                      <a:pos x="281" y="426"/>
                    </a:cxn>
                    <a:cxn ang="0">
                      <a:pos x="281" y="426"/>
                    </a:cxn>
                  </a:cxnLst>
                  <a:rect l="0" t="0" r="r" b="b"/>
                  <a:pathLst>
                    <a:path w="305" h="426">
                      <a:moveTo>
                        <a:pt x="281" y="426"/>
                      </a:moveTo>
                      <a:lnTo>
                        <a:pt x="305" y="426"/>
                      </a:lnTo>
                      <a:lnTo>
                        <a:pt x="0" y="0"/>
                      </a:lnTo>
                      <a:lnTo>
                        <a:pt x="0" y="66"/>
                      </a:lnTo>
                      <a:lnTo>
                        <a:pt x="251" y="426"/>
                      </a:lnTo>
                      <a:lnTo>
                        <a:pt x="281" y="426"/>
                      </a:lnTo>
                      <a:lnTo>
                        <a:pt x="281" y="426"/>
                      </a:lnTo>
                      <a:close/>
                    </a:path>
                  </a:pathLst>
                </a:custGeom>
                <a:solidFill>
                  <a:schemeClr val="accent2"/>
                </a:solidFill>
                <a:ln w="9525">
                  <a:noFill/>
                  <a:round/>
                  <a:headEnd/>
                  <a:tailEnd/>
                </a:ln>
              </p:spPr>
              <p:txBody>
                <a:bodyPr/>
                <a:lstStyle/>
                <a:p>
                  <a:endParaRPr lang="es-MX"/>
                </a:p>
              </p:txBody>
            </p:sp>
            <p:sp>
              <p:nvSpPr>
                <p:cNvPr id="50224" name="Freeform 48"/>
                <p:cNvSpPr>
                  <a:spLocks/>
                </p:cNvSpPr>
                <p:nvPr/>
              </p:nvSpPr>
              <p:spPr bwMode="hidden">
                <a:xfrm>
                  <a:off x="5410" y="558"/>
                  <a:ext cx="348" cy="487"/>
                </a:xfrm>
                <a:custGeom>
                  <a:avLst/>
                  <a:gdLst/>
                  <a:ahLst/>
                  <a:cxnLst>
                    <a:cxn ang="0">
                      <a:pos x="24" y="486"/>
                    </a:cxn>
                    <a:cxn ang="0">
                      <a:pos x="48" y="486"/>
                    </a:cxn>
                    <a:cxn ang="0">
                      <a:pos x="347" y="72"/>
                    </a:cxn>
                    <a:cxn ang="0">
                      <a:pos x="347" y="0"/>
                    </a:cxn>
                    <a:cxn ang="0">
                      <a:pos x="0" y="486"/>
                    </a:cxn>
                    <a:cxn ang="0">
                      <a:pos x="24" y="486"/>
                    </a:cxn>
                    <a:cxn ang="0">
                      <a:pos x="24" y="486"/>
                    </a:cxn>
                  </a:cxnLst>
                  <a:rect l="0" t="0" r="r" b="b"/>
                  <a:pathLst>
                    <a:path w="347" h="486">
                      <a:moveTo>
                        <a:pt x="24" y="486"/>
                      </a:moveTo>
                      <a:lnTo>
                        <a:pt x="48" y="486"/>
                      </a:lnTo>
                      <a:lnTo>
                        <a:pt x="347" y="72"/>
                      </a:lnTo>
                      <a:lnTo>
                        <a:pt x="347" y="0"/>
                      </a:lnTo>
                      <a:lnTo>
                        <a:pt x="0" y="486"/>
                      </a:lnTo>
                      <a:lnTo>
                        <a:pt x="24" y="486"/>
                      </a:lnTo>
                      <a:lnTo>
                        <a:pt x="24" y="486"/>
                      </a:lnTo>
                      <a:close/>
                    </a:path>
                  </a:pathLst>
                </a:custGeom>
                <a:solidFill>
                  <a:schemeClr val="accent2"/>
                </a:solidFill>
                <a:ln w="9525">
                  <a:noFill/>
                  <a:round/>
                  <a:headEnd/>
                  <a:tailEnd/>
                </a:ln>
              </p:spPr>
              <p:txBody>
                <a:bodyPr/>
                <a:lstStyle/>
                <a:p>
                  <a:endParaRPr lang="es-MX"/>
                </a:p>
              </p:txBody>
            </p:sp>
          </p:grpSp>
          <p:grpSp>
            <p:nvGrpSpPr>
              <p:cNvPr id="50225" name="Group 49"/>
              <p:cNvGrpSpPr>
                <a:grpSpLocks/>
              </p:cNvGrpSpPr>
              <p:nvPr userDrawn="1"/>
            </p:nvGrpSpPr>
            <p:grpSpPr bwMode="auto">
              <a:xfrm>
                <a:off x="264" y="1039"/>
                <a:ext cx="5200" cy="3280"/>
                <a:chOff x="264" y="1039"/>
                <a:chExt cx="5200" cy="3280"/>
              </a:xfrm>
            </p:grpSpPr>
            <p:sp>
              <p:nvSpPr>
                <p:cNvPr id="50226" name="Freeform 50"/>
                <p:cNvSpPr>
                  <a:spLocks/>
                </p:cNvSpPr>
                <p:nvPr/>
              </p:nvSpPr>
              <p:spPr bwMode="hidden">
                <a:xfrm>
                  <a:off x="2849" y="1039"/>
                  <a:ext cx="42" cy="3280"/>
                </a:xfrm>
                <a:custGeom>
                  <a:avLst/>
                  <a:gdLst/>
                  <a:ahLst/>
                  <a:cxnLst>
                    <a:cxn ang="0">
                      <a:pos x="18" y="0"/>
                    </a:cxn>
                    <a:cxn ang="0">
                      <a:pos x="0" y="0"/>
                    </a:cxn>
                    <a:cxn ang="0">
                      <a:pos x="0" y="3273"/>
                    </a:cxn>
                    <a:cxn ang="0">
                      <a:pos x="42" y="3273"/>
                    </a:cxn>
                    <a:cxn ang="0">
                      <a:pos x="42" y="0"/>
                    </a:cxn>
                    <a:cxn ang="0">
                      <a:pos x="18" y="0"/>
                    </a:cxn>
                    <a:cxn ang="0">
                      <a:pos x="18" y="0"/>
                    </a:cxn>
                  </a:cxnLst>
                  <a:rect l="0" t="0" r="r" b="b"/>
                  <a:pathLst>
                    <a:path w="42" h="3273">
                      <a:moveTo>
                        <a:pt x="18" y="0"/>
                      </a:moveTo>
                      <a:lnTo>
                        <a:pt x="0" y="0"/>
                      </a:lnTo>
                      <a:lnTo>
                        <a:pt x="0" y="3273"/>
                      </a:lnTo>
                      <a:lnTo>
                        <a:pt x="42" y="3273"/>
                      </a:lnTo>
                      <a:lnTo>
                        <a:pt x="42" y="0"/>
                      </a:lnTo>
                      <a:lnTo>
                        <a:pt x="18" y="0"/>
                      </a:lnTo>
                      <a:lnTo>
                        <a:pt x="18"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MX"/>
                </a:p>
              </p:txBody>
            </p:sp>
            <p:sp>
              <p:nvSpPr>
                <p:cNvPr id="50227" name="Freeform 51"/>
                <p:cNvSpPr>
                  <a:spLocks/>
                </p:cNvSpPr>
                <p:nvPr/>
              </p:nvSpPr>
              <p:spPr bwMode="hidden">
                <a:xfrm>
                  <a:off x="2154" y="1039"/>
                  <a:ext cx="401" cy="3280"/>
                </a:xfrm>
                <a:custGeom>
                  <a:avLst/>
                  <a:gdLst/>
                  <a:ahLst/>
                  <a:cxnLst>
                    <a:cxn ang="0">
                      <a:pos x="376" y="0"/>
                    </a:cxn>
                    <a:cxn ang="0">
                      <a:pos x="358" y="0"/>
                    </a:cxn>
                    <a:cxn ang="0">
                      <a:pos x="0" y="3273"/>
                    </a:cxn>
                    <a:cxn ang="0">
                      <a:pos x="41" y="3273"/>
                    </a:cxn>
                    <a:cxn ang="0">
                      <a:pos x="400" y="0"/>
                    </a:cxn>
                    <a:cxn ang="0">
                      <a:pos x="376" y="0"/>
                    </a:cxn>
                    <a:cxn ang="0">
                      <a:pos x="376" y="0"/>
                    </a:cxn>
                  </a:cxnLst>
                  <a:rect l="0" t="0" r="r" b="b"/>
                  <a:pathLst>
                    <a:path w="400" h="3273">
                      <a:moveTo>
                        <a:pt x="376" y="0"/>
                      </a:moveTo>
                      <a:lnTo>
                        <a:pt x="358" y="0"/>
                      </a:lnTo>
                      <a:lnTo>
                        <a:pt x="0" y="3273"/>
                      </a:lnTo>
                      <a:lnTo>
                        <a:pt x="41" y="3273"/>
                      </a:lnTo>
                      <a:lnTo>
                        <a:pt x="400" y="0"/>
                      </a:lnTo>
                      <a:lnTo>
                        <a:pt x="376" y="0"/>
                      </a:lnTo>
                      <a:lnTo>
                        <a:pt x="376"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MX"/>
                </a:p>
              </p:txBody>
            </p:sp>
            <p:sp>
              <p:nvSpPr>
                <p:cNvPr id="50228" name="Freeform 52"/>
                <p:cNvSpPr>
                  <a:spLocks/>
                </p:cNvSpPr>
                <p:nvPr/>
              </p:nvSpPr>
              <p:spPr bwMode="hidden">
                <a:xfrm>
                  <a:off x="1530" y="1039"/>
                  <a:ext cx="677" cy="3280"/>
                </a:xfrm>
                <a:custGeom>
                  <a:avLst/>
                  <a:gdLst/>
                  <a:ahLst/>
                  <a:cxnLst>
                    <a:cxn ang="0">
                      <a:pos x="657" y="0"/>
                    </a:cxn>
                    <a:cxn ang="0">
                      <a:pos x="639" y="0"/>
                    </a:cxn>
                    <a:cxn ang="0">
                      <a:pos x="0" y="3273"/>
                    </a:cxn>
                    <a:cxn ang="0">
                      <a:pos x="42" y="3273"/>
                    </a:cxn>
                    <a:cxn ang="0">
                      <a:pos x="675" y="0"/>
                    </a:cxn>
                    <a:cxn ang="0">
                      <a:pos x="657" y="0"/>
                    </a:cxn>
                    <a:cxn ang="0">
                      <a:pos x="657" y="0"/>
                    </a:cxn>
                  </a:cxnLst>
                  <a:rect l="0" t="0" r="r" b="b"/>
                  <a:pathLst>
                    <a:path w="675" h="3273">
                      <a:moveTo>
                        <a:pt x="657" y="0"/>
                      </a:moveTo>
                      <a:lnTo>
                        <a:pt x="639" y="0"/>
                      </a:lnTo>
                      <a:lnTo>
                        <a:pt x="0" y="3273"/>
                      </a:lnTo>
                      <a:lnTo>
                        <a:pt x="42" y="3273"/>
                      </a:lnTo>
                      <a:lnTo>
                        <a:pt x="675" y="0"/>
                      </a:lnTo>
                      <a:lnTo>
                        <a:pt x="657" y="0"/>
                      </a:lnTo>
                      <a:lnTo>
                        <a:pt x="657"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MX"/>
                </a:p>
              </p:txBody>
            </p:sp>
            <p:sp>
              <p:nvSpPr>
                <p:cNvPr id="50229" name="Freeform 53"/>
                <p:cNvSpPr>
                  <a:spLocks/>
                </p:cNvSpPr>
                <p:nvPr/>
              </p:nvSpPr>
              <p:spPr bwMode="hidden">
                <a:xfrm>
                  <a:off x="876" y="1039"/>
                  <a:ext cx="1031" cy="3280"/>
                </a:xfrm>
                <a:custGeom>
                  <a:avLst/>
                  <a:gdLst/>
                  <a:ahLst/>
                  <a:cxnLst>
                    <a:cxn ang="0">
                      <a:pos x="1013" y="0"/>
                    </a:cxn>
                    <a:cxn ang="0">
                      <a:pos x="990" y="0"/>
                    </a:cxn>
                    <a:cxn ang="0">
                      <a:pos x="0" y="3280"/>
                    </a:cxn>
                    <a:cxn ang="0">
                      <a:pos x="42" y="3280"/>
                    </a:cxn>
                    <a:cxn ang="0">
                      <a:pos x="1031" y="4"/>
                    </a:cxn>
                    <a:cxn ang="0">
                      <a:pos x="1013" y="0"/>
                    </a:cxn>
                    <a:cxn ang="0">
                      <a:pos x="1013" y="0"/>
                    </a:cxn>
                  </a:cxnLst>
                  <a:rect l="0" t="0" r="r" b="b"/>
                  <a:pathLst>
                    <a:path w="1031" h="3280">
                      <a:moveTo>
                        <a:pt x="1013" y="0"/>
                      </a:moveTo>
                      <a:lnTo>
                        <a:pt x="990" y="0"/>
                      </a:lnTo>
                      <a:lnTo>
                        <a:pt x="0" y="3280"/>
                      </a:lnTo>
                      <a:lnTo>
                        <a:pt x="42" y="3280"/>
                      </a:lnTo>
                      <a:lnTo>
                        <a:pt x="1031" y="4"/>
                      </a:lnTo>
                      <a:lnTo>
                        <a:pt x="1013" y="0"/>
                      </a:lnTo>
                      <a:lnTo>
                        <a:pt x="1013"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MX"/>
                </a:p>
              </p:txBody>
            </p:sp>
            <p:sp>
              <p:nvSpPr>
                <p:cNvPr id="50230" name="Freeform 54"/>
                <p:cNvSpPr>
                  <a:spLocks/>
                </p:cNvSpPr>
                <p:nvPr/>
              </p:nvSpPr>
              <p:spPr bwMode="hidden">
                <a:xfrm>
                  <a:off x="264" y="1039"/>
                  <a:ext cx="1319" cy="3280"/>
                </a:xfrm>
                <a:custGeom>
                  <a:avLst/>
                  <a:gdLst/>
                  <a:ahLst/>
                  <a:cxnLst>
                    <a:cxn ang="0">
                      <a:pos x="1296" y="0"/>
                    </a:cxn>
                    <a:cxn ang="0">
                      <a:pos x="1278" y="0"/>
                    </a:cxn>
                    <a:cxn ang="0">
                      <a:pos x="0" y="3280"/>
                    </a:cxn>
                    <a:cxn ang="0">
                      <a:pos x="42" y="3280"/>
                    </a:cxn>
                    <a:cxn ang="0">
                      <a:pos x="1319" y="5"/>
                    </a:cxn>
                    <a:cxn ang="0">
                      <a:pos x="1296" y="0"/>
                    </a:cxn>
                    <a:cxn ang="0">
                      <a:pos x="1296" y="0"/>
                    </a:cxn>
                  </a:cxnLst>
                  <a:rect l="0" t="0" r="r" b="b"/>
                  <a:pathLst>
                    <a:path w="1319" h="3280">
                      <a:moveTo>
                        <a:pt x="1296" y="0"/>
                      </a:moveTo>
                      <a:lnTo>
                        <a:pt x="1278" y="0"/>
                      </a:lnTo>
                      <a:lnTo>
                        <a:pt x="0" y="3280"/>
                      </a:lnTo>
                      <a:lnTo>
                        <a:pt x="42" y="3280"/>
                      </a:lnTo>
                      <a:lnTo>
                        <a:pt x="1319" y="5"/>
                      </a:lnTo>
                      <a:lnTo>
                        <a:pt x="1296" y="0"/>
                      </a:lnTo>
                      <a:lnTo>
                        <a:pt x="1296"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MX"/>
                </a:p>
              </p:txBody>
            </p:sp>
            <p:sp>
              <p:nvSpPr>
                <p:cNvPr id="50231" name="Freeform 55"/>
                <p:cNvSpPr>
                  <a:spLocks/>
                </p:cNvSpPr>
                <p:nvPr/>
              </p:nvSpPr>
              <p:spPr bwMode="hidden">
                <a:xfrm>
                  <a:off x="3191" y="1039"/>
                  <a:ext cx="402" cy="3280"/>
                </a:xfrm>
                <a:custGeom>
                  <a:avLst/>
                  <a:gdLst/>
                  <a:ahLst/>
                  <a:cxnLst>
                    <a:cxn ang="0">
                      <a:pos x="18" y="0"/>
                    </a:cxn>
                    <a:cxn ang="0">
                      <a:pos x="0" y="0"/>
                    </a:cxn>
                    <a:cxn ang="0">
                      <a:pos x="359" y="3273"/>
                    </a:cxn>
                    <a:cxn ang="0">
                      <a:pos x="401" y="3273"/>
                    </a:cxn>
                    <a:cxn ang="0">
                      <a:pos x="42" y="0"/>
                    </a:cxn>
                    <a:cxn ang="0">
                      <a:pos x="18" y="0"/>
                    </a:cxn>
                    <a:cxn ang="0">
                      <a:pos x="18" y="0"/>
                    </a:cxn>
                  </a:cxnLst>
                  <a:rect l="0" t="0" r="r" b="b"/>
                  <a:pathLst>
                    <a:path w="401" h="3273">
                      <a:moveTo>
                        <a:pt x="18" y="0"/>
                      </a:moveTo>
                      <a:lnTo>
                        <a:pt x="0" y="0"/>
                      </a:lnTo>
                      <a:lnTo>
                        <a:pt x="359" y="3273"/>
                      </a:lnTo>
                      <a:lnTo>
                        <a:pt x="401" y="3273"/>
                      </a:lnTo>
                      <a:lnTo>
                        <a:pt x="42" y="0"/>
                      </a:lnTo>
                      <a:lnTo>
                        <a:pt x="18" y="0"/>
                      </a:lnTo>
                      <a:lnTo>
                        <a:pt x="18"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MX"/>
                </a:p>
              </p:txBody>
            </p:sp>
            <p:sp>
              <p:nvSpPr>
                <p:cNvPr id="50232" name="Freeform 56"/>
                <p:cNvSpPr>
                  <a:spLocks/>
                </p:cNvSpPr>
                <p:nvPr/>
              </p:nvSpPr>
              <p:spPr bwMode="hidden">
                <a:xfrm>
                  <a:off x="3533" y="1039"/>
                  <a:ext cx="677" cy="3280"/>
                </a:xfrm>
                <a:custGeom>
                  <a:avLst/>
                  <a:gdLst/>
                  <a:ahLst/>
                  <a:cxnLst>
                    <a:cxn ang="0">
                      <a:pos x="18" y="0"/>
                    </a:cxn>
                    <a:cxn ang="0">
                      <a:pos x="0" y="0"/>
                    </a:cxn>
                    <a:cxn ang="0">
                      <a:pos x="640" y="3273"/>
                    </a:cxn>
                    <a:cxn ang="0">
                      <a:pos x="675" y="3273"/>
                    </a:cxn>
                    <a:cxn ang="0">
                      <a:pos x="36" y="0"/>
                    </a:cxn>
                    <a:cxn ang="0">
                      <a:pos x="18" y="0"/>
                    </a:cxn>
                    <a:cxn ang="0">
                      <a:pos x="18" y="0"/>
                    </a:cxn>
                  </a:cxnLst>
                  <a:rect l="0" t="0" r="r" b="b"/>
                  <a:pathLst>
                    <a:path w="675" h="3273">
                      <a:moveTo>
                        <a:pt x="18" y="0"/>
                      </a:moveTo>
                      <a:lnTo>
                        <a:pt x="0" y="0"/>
                      </a:lnTo>
                      <a:lnTo>
                        <a:pt x="640" y="3273"/>
                      </a:lnTo>
                      <a:lnTo>
                        <a:pt x="675" y="3273"/>
                      </a:lnTo>
                      <a:lnTo>
                        <a:pt x="36" y="0"/>
                      </a:lnTo>
                      <a:lnTo>
                        <a:pt x="18" y="0"/>
                      </a:lnTo>
                      <a:lnTo>
                        <a:pt x="18"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MX"/>
                </a:p>
              </p:txBody>
            </p:sp>
            <p:sp>
              <p:nvSpPr>
                <p:cNvPr id="50233" name="Freeform 57"/>
                <p:cNvSpPr>
                  <a:spLocks/>
                </p:cNvSpPr>
                <p:nvPr/>
              </p:nvSpPr>
              <p:spPr bwMode="hidden">
                <a:xfrm>
                  <a:off x="3822" y="1039"/>
                  <a:ext cx="1036" cy="3280"/>
                </a:xfrm>
                <a:custGeom>
                  <a:avLst/>
                  <a:gdLst/>
                  <a:ahLst/>
                  <a:cxnLst>
                    <a:cxn ang="0">
                      <a:pos x="23" y="0"/>
                    </a:cxn>
                    <a:cxn ang="0">
                      <a:pos x="0" y="5"/>
                    </a:cxn>
                    <a:cxn ang="0">
                      <a:pos x="994" y="3280"/>
                    </a:cxn>
                    <a:cxn ang="0">
                      <a:pos x="1036" y="3280"/>
                    </a:cxn>
                    <a:cxn ang="0">
                      <a:pos x="41" y="0"/>
                    </a:cxn>
                    <a:cxn ang="0">
                      <a:pos x="23" y="0"/>
                    </a:cxn>
                    <a:cxn ang="0">
                      <a:pos x="23" y="0"/>
                    </a:cxn>
                  </a:cxnLst>
                  <a:rect l="0" t="0" r="r" b="b"/>
                  <a:pathLst>
                    <a:path w="1036" h="3280">
                      <a:moveTo>
                        <a:pt x="23" y="0"/>
                      </a:moveTo>
                      <a:lnTo>
                        <a:pt x="0" y="5"/>
                      </a:lnTo>
                      <a:lnTo>
                        <a:pt x="994" y="3280"/>
                      </a:lnTo>
                      <a:lnTo>
                        <a:pt x="1036" y="3280"/>
                      </a:lnTo>
                      <a:lnTo>
                        <a:pt x="41" y="0"/>
                      </a:lnTo>
                      <a:lnTo>
                        <a:pt x="23" y="0"/>
                      </a:lnTo>
                      <a:lnTo>
                        <a:pt x="23"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MX"/>
                </a:p>
              </p:txBody>
            </p:sp>
            <p:sp>
              <p:nvSpPr>
                <p:cNvPr id="50234" name="Freeform 58"/>
                <p:cNvSpPr>
                  <a:spLocks/>
                </p:cNvSpPr>
                <p:nvPr/>
              </p:nvSpPr>
              <p:spPr bwMode="hidden">
                <a:xfrm>
                  <a:off x="4137" y="1039"/>
                  <a:ext cx="1327" cy="3280"/>
                </a:xfrm>
                <a:custGeom>
                  <a:avLst/>
                  <a:gdLst/>
                  <a:ahLst/>
                  <a:cxnLst>
                    <a:cxn ang="0">
                      <a:pos x="20" y="0"/>
                    </a:cxn>
                    <a:cxn ang="0">
                      <a:pos x="0" y="7"/>
                    </a:cxn>
                    <a:cxn ang="0">
                      <a:pos x="1285" y="3280"/>
                    </a:cxn>
                    <a:cxn ang="0">
                      <a:pos x="1327" y="3280"/>
                    </a:cxn>
                    <a:cxn ang="0">
                      <a:pos x="43" y="0"/>
                    </a:cxn>
                    <a:cxn ang="0">
                      <a:pos x="20" y="0"/>
                    </a:cxn>
                    <a:cxn ang="0">
                      <a:pos x="20" y="0"/>
                    </a:cxn>
                  </a:cxnLst>
                  <a:rect l="0" t="0" r="r" b="b"/>
                  <a:pathLst>
                    <a:path w="1327" h="3280">
                      <a:moveTo>
                        <a:pt x="20" y="0"/>
                      </a:moveTo>
                      <a:lnTo>
                        <a:pt x="0" y="7"/>
                      </a:lnTo>
                      <a:lnTo>
                        <a:pt x="1285" y="3280"/>
                      </a:lnTo>
                      <a:lnTo>
                        <a:pt x="1327" y="3280"/>
                      </a:lnTo>
                      <a:lnTo>
                        <a:pt x="43" y="0"/>
                      </a:lnTo>
                      <a:lnTo>
                        <a:pt x="20" y="0"/>
                      </a:lnTo>
                      <a:lnTo>
                        <a:pt x="20"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MX"/>
                </a:p>
              </p:txBody>
            </p:sp>
          </p:grpSp>
          <p:sp>
            <p:nvSpPr>
              <p:cNvPr id="50235" name="Freeform 59"/>
              <p:cNvSpPr>
                <a:spLocks/>
              </p:cNvSpPr>
              <p:nvPr userDrawn="1"/>
            </p:nvSpPr>
            <p:spPr bwMode="hidden">
              <a:xfrm>
                <a:off x="0" y="1039"/>
                <a:ext cx="1254" cy="2632"/>
              </a:xfrm>
              <a:custGeom>
                <a:avLst/>
                <a:gdLst/>
                <a:ahLst/>
                <a:cxnLst>
                  <a:cxn ang="0">
                    <a:pos x="1236" y="0"/>
                  </a:cxn>
                  <a:cxn ang="0">
                    <a:pos x="1212" y="0"/>
                  </a:cxn>
                  <a:cxn ang="0">
                    <a:pos x="0" y="2542"/>
                  </a:cxn>
                  <a:cxn ang="0">
                    <a:pos x="0" y="2632"/>
                  </a:cxn>
                  <a:cxn ang="0">
                    <a:pos x="1254" y="7"/>
                  </a:cxn>
                  <a:cxn ang="0">
                    <a:pos x="1236" y="0"/>
                  </a:cxn>
                  <a:cxn ang="0">
                    <a:pos x="1236" y="0"/>
                  </a:cxn>
                </a:cxnLst>
                <a:rect l="0" t="0" r="r" b="b"/>
                <a:pathLst>
                  <a:path w="1254" h="2632">
                    <a:moveTo>
                      <a:pt x="1236" y="0"/>
                    </a:moveTo>
                    <a:lnTo>
                      <a:pt x="1212" y="0"/>
                    </a:lnTo>
                    <a:lnTo>
                      <a:pt x="0" y="2542"/>
                    </a:lnTo>
                    <a:lnTo>
                      <a:pt x="0" y="2632"/>
                    </a:lnTo>
                    <a:lnTo>
                      <a:pt x="1254" y="7"/>
                    </a:lnTo>
                    <a:lnTo>
                      <a:pt x="1236" y="0"/>
                    </a:lnTo>
                    <a:lnTo>
                      <a:pt x="1236"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MX"/>
              </a:p>
            </p:txBody>
          </p:sp>
          <p:sp>
            <p:nvSpPr>
              <p:cNvPr id="50236" name="Freeform 60"/>
              <p:cNvSpPr>
                <a:spLocks/>
              </p:cNvSpPr>
              <p:nvPr userDrawn="1"/>
            </p:nvSpPr>
            <p:spPr bwMode="hidden">
              <a:xfrm>
                <a:off x="0" y="1039"/>
                <a:ext cx="948" cy="1676"/>
              </a:xfrm>
              <a:custGeom>
                <a:avLst/>
                <a:gdLst/>
                <a:ahLst/>
                <a:cxnLst>
                  <a:cxn ang="0">
                    <a:pos x="930" y="0"/>
                  </a:cxn>
                  <a:cxn ang="0">
                    <a:pos x="906" y="0"/>
                  </a:cxn>
                  <a:cxn ang="0">
                    <a:pos x="0" y="1593"/>
                  </a:cxn>
                  <a:cxn ang="0">
                    <a:pos x="0" y="1676"/>
                  </a:cxn>
                  <a:cxn ang="0">
                    <a:pos x="948" y="5"/>
                  </a:cxn>
                  <a:cxn ang="0">
                    <a:pos x="930" y="0"/>
                  </a:cxn>
                  <a:cxn ang="0">
                    <a:pos x="930" y="0"/>
                  </a:cxn>
                </a:cxnLst>
                <a:rect l="0" t="0" r="r" b="b"/>
                <a:pathLst>
                  <a:path w="948" h="1676">
                    <a:moveTo>
                      <a:pt x="930" y="0"/>
                    </a:moveTo>
                    <a:lnTo>
                      <a:pt x="906" y="0"/>
                    </a:lnTo>
                    <a:lnTo>
                      <a:pt x="0" y="1593"/>
                    </a:lnTo>
                    <a:lnTo>
                      <a:pt x="0" y="1676"/>
                    </a:lnTo>
                    <a:lnTo>
                      <a:pt x="948" y="5"/>
                    </a:lnTo>
                    <a:lnTo>
                      <a:pt x="930" y="0"/>
                    </a:lnTo>
                    <a:lnTo>
                      <a:pt x="930" y="0"/>
                    </a:lnTo>
                    <a:close/>
                  </a:path>
                </a:pathLst>
              </a:custGeom>
              <a:solidFill>
                <a:schemeClr val="accent2"/>
              </a:solidFill>
              <a:ln w="9525">
                <a:noFill/>
                <a:round/>
                <a:headEnd/>
                <a:tailEnd/>
              </a:ln>
            </p:spPr>
            <p:txBody>
              <a:bodyPr/>
              <a:lstStyle/>
              <a:p>
                <a:endParaRPr lang="es-MX"/>
              </a:p>
            </p:txBody>
          </p:sp>
          <p:sp>
            <p:nvSpPr>
              <p:cNvPr id="50237" name="Freeform 61"/>
              <p:cNvSpPr>
                <a:spLocks/>
              </p:cNvSpPr>
              <p:nvPr userDrawn="1"/>
            </p:nvSpPr>
            <p:spPr bwMode="hidden">
              <a:xfrm>
                <a:off x="0" y="1039"/>
                <a:ext cx="629" cy="937"/>
              </a:xfrm>
              <a:custGeom>
                <a:avLst/>
                <a:gdLst/>
                <a:ahLst/>
                <a:cxnLst>
                  <a:cxn ang="0">
                    <a:pos x="606" y="0"/>
                  </a:cxn>
                  <a:cxn ang="0">
                    <a:pos x="582" y="0"/>
                  </a:cxn>
                  <a:cxn ang="0">
                    <a:pos x="0" y="871"/>
                  </a:cxn>
                  <a:cxn ang="0">
                    <a:pos x="0" y="937"/>
                  </a:cxn>
                  <a:cxn ang="0">
                    <a:pos x="629" y="4"/>
                  </a:cxn>
                  <a:cxn ang="0">
                    <a:pos x="606" y="0"/>
                  </a:cxn>
                  <a:cxn ang="0">
                    <a:pos x="606" y="0"/>
                  </a:cxn>
                </a:cxnLst>
                <a:rect l="0" t="0" r="r" b="b"/>
                <a:pathLst>
                  <a:path w="629" h="937">
                    <a:moveTo>
                      <a:pt x="606" y="0"/>
                    </a:moveTo>
                    <a:lnTo>
                      <a:pt x="582" y="0"/>
                    </a:lnTo>
                    <a:lnTo>
                      <a:pt x="0" y="871"/>
                    </a:lnTo>
                    <a:lnTo>
                      <a:pt x="0" y="937"/>
                    </a:lnTo>
                    <a:lnTo>
                      <a:pt x="629" y="4"/>
                    </a:lnTo>
                    <a:lnTo>
                      <a:pt x="606" y="0"/>
                    </a:lnTo>
                    <a:lnTo>
                      <a:pt x="606" y="0"/>
                    </a:lnTo>
                    <a:close/>
                  </a:path>
                </a:pathLst>
              </a:custGeom>
              <a:solidFill>
                <a:schemeClr val="accent2"/>
              </a:solidFill>
              <a:ln w="9525">
                <a:noFill/>
                <a:round/>
                <a:headEnd/>
                <a:tailEnd/>
              </a:ln>
            </p:spPr>
            <p:txBody>
              <a:bodyPr/>
              <a:lstStyle/>
              <a:p>
                <a:endParaRPr lang="es-MX"/>
              </a:p>
            </p:txBody>
          </p:sp>
          <p:sp>
            <p:nvSpPr>
              <p:cNvPr id="50238" name="Freeform 62"/>
              <p:cNvSpPr>
                <a:spLocks/>
              </p:cNvSpPr>
              <p:nvPr userDrawn="1"/>
            </p:nvSpPr>
            <p:spPr bwMode="hidden">
              <a:xfrm>
                <a:off x="0" y="1039"/>
                <a:ext cx="305" cy="427"/>
              </a:xfrm>
              <a:custGeom>
                <a:avLst/>
                <a:gdLst/>
                <a:ahLst/>
                <a:cxnLst>
                  <a:cxn ang="0">
                    <a:pos x="282" y="0"/>
                  </a:cxn>
                  <a:cxn ang="0">
                    <a:pos x="252" y="0"/>
                  </a:cxn>
                  <a:cxn ang="0">
                    <a:pos x="0" y="361"/>
                  </a:cxn>
                  <a:cxn ang="0">
                    <a:pos x="0" y="427"/>
                  </a:cxn>
                  <a:cxn ang="0">
                    <a:pos x="305" y="5"/>
                  </a:cxn>
                  <a:cxn ang="0">
                    <a:pos x="282" y="0"/>
                  </a:cxn>
                  <a:cxn ang="0">
                    <a:pos x="282" y="0"/>
                  </a:cxn>
                </a:cxnLst>
                <a:rect l="0" t="0" r="r" b="b"/>
                <a:pathLst>
                  <a:path w="305" h="427">
                    <a:moveTo>
                      <a:pt x="282" y="0"/>
                    </a:moveTo>
                    <a:lnTo>
                      <a:pt x="252" y="0"/>
                    </a:lnTo>
                    <a:lnTo>
                      <a:pt x="0" y="361"/>
                    </a:lnTo>
                    <a:lnTo>
                      <a:pt x="0" y="427"/>
                    </a:lnTo>
                    <a:lnTo>
                      <a:pt x="305" y="5"/>
                    </a:lnTo>
                    <a:lnTo>
                      <a:pt x="282" y="0"/>
                    </a:lnTo>
                    <a:lnTo>
                      <a:pt x="282" y="0"/>
                    </a:lnTo>
                    <a:close/>
                  </a:path>
                </a:pathLst>
              </a:custGeom>
              <a:solidFill>
                <a:schemeClr val="accent2"/>
              </a:solidFill>
              <a:ln w="9525">
                <a:noFill/>
                <a:round/>
                <a:headEnd/>
                <a:tailEnd/>
              </a:ln>
            </p:spPr>
            <p:txBody>
              <a:bodyPr/>
              <a:lstStyle/>
              <a:p>
                <a:endParaRPr lang="es-MX"/>
              </a:p>
            </p:txBody>
          </p:sp>
          <p:sp>
            <p:nvSpPr>
              <p:cNvPr id="50239" name="Freeform 63"/>
              <p:cNvSpPr>
                <a:spLocks/>
              </p:cNvSpPr>
              <p:nvPr userDrawn="1"/>
            </p:nvSpPr>
            <p:spPr bwMode="hidden">
              <a:xfrm>
                <a:off x="4481" y="1039"/>
                <a:ext cx="1277" cy="2686"/>
              </a:xfrm>
              <a:custGeom>
                <a:avLst/>
                <a:gdLst/>
                <a:ahLst/>
                <a:cxnLst>
                  <a:cxn ang="0">
                    <a:pos x="41" y="0"/>
                  </a:cxn>
                  <a:cxn ang="0">
                    <a:pos x="17" y="0"/>
                  </a:cxn>
                  <a:cxn ang="0">
                    <a:pos x="0" y="4"/>
                  </a:cxn>
                  <a:cxn ang="0">
                    <a:pos x="1277" y="2686"/>
                  </a:cxn>
                  <a:cxn ang="0">
                    <a:pos x="1277" y="2596"/>
                  </a:cxn>
                  <a:cxn ang="0">
                    <a:pos x="41" y="0"/>
                  </a:cxn>
                  <a:cxn ang="0">
                    <a:pos x="41" y="0"/>
                  </a:cxn>
                </a:cxnLst>
                <a:rect l="0" t="0" r="r" b="b"/>
                <a:pathLst>
                  <a:path w="1277" h="2686">
                    <a:moveTo>
                      <a:pt x="41" y="0"/>
                    </a:moveTo>
                    <a:lnTo>
                      <a:pt x="17" y="0"/>
                    </a:lnTo>
                    <a:lnTo>
                      <a:pt x="0" y="4"/>
                    </a:lnTo>
                    <a:lnTo>
                      <a:pt x="1277" y="2686"/>
                    </a:lnTo>
                    <a:lnTo>
                      <a:pt x="1277" y="2596"/>
                    </a:lnTo>
                    <a:lnTo>
                      <a:pt x="41" y="0"/>
                    </a:lnTo>
                    <a:lnTo>
                      <a:pt x="41"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s-MX"/>
              </a:p>
            </p:txBody>
          </p:sp>
          <p:sp>
            <p:nvSpPr>
              <p:cNvPr id="50240" name="Freeform 64"/>
              <p:cNvSpPr>
                <a:spLocks/>
              </p:cNvSpPr>
              <p:nvPr userDrawn="1"/>
            </p:nvSpPr>
            <p:spPr bwMode="hidden">
              <a:xfrm>
                <a:off x="4770" y="1039"/>
                <a:ext cx="988" cy="1730"/>
              </a:xfrm>
              <a:custGeom>
                <a:avLst/>
                <a:gdLst/>
                <a:ahLst/>
                <a:cxnLst>
                  <a:cxn ang="0">
                    <a:pos x="16" y="0"/>
                  </a:cxn>
                  <a:cxn ang="0">
                    <a:pos x="0" y="7"/>
                  </a:cxn>
                  <a:cxn ang="0">
                    <a:pos x="988" y="1730"/>
                  </a:cxn>
                  <a:cxn ang="0">
                    <a:pos x="988" y="1653"/>
                  </a:cxn>
                  <a:cxn ang="0">
                    <a:pos x="40" y="0"/>
                  </a:cxn>
                  <a:cxn ang="0">
                    <a:pos x="16" y="0"/>
                  </a:cxn>
                  <a:cxn ang="0">
                    <a:pos x="16" y="0"/>
                  </a:cxn>
                </a:cxnLst>
                <a:rect l="0" t="0" r="r" b="b"/>
                <a:pathLst>
                  <a:path w="988" h="1730">
                    <a:moveTo>
                      <a:pt x="16" y="0"/>
                    </a:moveTo>
                    <a:lnTo>
                      <a:pt x="0" y="7"/>
                    </a:lnTo>
                    <a:lnTo>
                      <a:pt x="988" y="1730"/>
                    </a:lnTo>
                    <a:lnTo>
                      <a:pt x="988" y="1653"/>
                    </a:lnTo>
                    <a:lnTo>
                      <a:pt x="40" y="0"/>
                    </a:lnTo>
                    <a:lnTo>
                      <a:pt x="16" y="0"/>
                    </a:lnTo>
                    <a:lnTo>
                      <a:pt x="16" y="0"/>
                    </a:lnTo>
                    <a:close/>
                  </a:path>
                </a:pathLst>
              </a:custGeom>
              <a:solidFill>
                <a:schemeClr val="accent2"/>
              </a:solidFill>
              <a:ln w="9525">
                <a:noFill/>
                <a:round/>
                <a:headEnd/>
                <a:tailEnd/>
              </a:ln>
            </p:spPr>
            <p:txBody>
              <a:bodyPr/>
              <a:lstStyle/>
              <a:p>
                <a:endParaRPr lang="es-MX"/>
              </a:p>
            </p:txBody>
          </p:sp>
          <p:sp>
            <p:nvSpPr>
              <p:cNvPr id="50241" name="Freeform 65"/>
              <p:cNvSpPr>
                <a:spLocks/>
              </p:cNvSpPr>
              <p:nvPr userDrawn="1"/>
            </p:nvSpPr>
            <p:spPr bwMode="hidden">
              <a:xfrm>
                <a:off x="5088" y="1039"/>
                <a:ext cx="670" cy="997"/>
              </a:xfrm>
              <a:custGeom>
                <a:avLst/>
                <a:gdLst/>
                <a:ahLst/>
                <a:cxnLst>
                  <a:cxn ang="0">
                    <a:pos x="22" y="0"/>
                  </a:cxn>
                  <a:cxn ang="0">
                    <a:pos x="0" y="4"/>
                  </a:cxn>
                  <a:cxn ang="0">
                    <a:pos x="670" y="997"/>
                  </a:cxn>
                  <a:cxn ang="0">
                    <a:pos x="670" y="925"/>
                  </a:cxn>
                  <a:cxn ang="0">
                    <a:pos x="46" y="0"/>
                  </a:cxn>
                  <a:cxn ang="0">
                    <a:pos x="22" y="0"/>
                  </a:cxn>
                  <a:cxn ang="0">
                    <a:pos x="22" y="0"/>
                  </a:cxn>
                </a:cxnLst>
                <a:rect l="0" t="0" r="r" b="b"/>
                <a:pathLst>
                  <a:path w="670" h="997">
                    <a:moveTo>
                      <a:pt x="22" y="0"/>
                    </a:moveTo>
                    <a:lnTo>
                      <a:pt x="0" y="4"/>
                    </a:lnTo>
                    <a:lnTo>
                      <a:pt x="670" y="997"/>
                    </a:lnTo>
                    <a:lnTo>
                      <a:pt x="670" y="925"/>
                    </a:lnTo>
                    <a:lnTo>
                      <a:pt x="46" y="0"/>
                    </a:lnTo>
                    <a:lnTo>
                      <a:pt x="22" y="0"/>
                    </a:lnTo>
                    <a:lnTo>
                      <a:pt x="22" y="0"/>
                    </a:lnTo>
                    <a:close/>
                  </a:path>
                </a:pathLst>
              </a:custGeom>
              <a:solidFill>
                <a:schemeClr val="accent2"/>
              </a:solidFill>
              <a:ln w="9525">
                <a:noFill/>
                <a:round/>
                <a:headEnd/>
                <a:tailEnd/>
              </a:ln>
            </p:spPr>
            <p:txBody>
              <a:bodyPr/>
              <a:lstStyle/>
              <a:p>
                <a:endParaRPr lang="es-MX"/>
              </a:p>
            </p:txBody>
          </p:sp>
          <p:sp>
            <p:nvSpPr>
              <p:cNvPr id="50242" name="Freeform 66"/>
              <p:cNvSpPr>
                <a:spLocks/>
              </p:cNvSpPr>
              <p:nvPr userDrawn="1"/>
            </p:nvSpPr>
            <p:spPr bwMode="hidden">
              <a:xfrm>
                <a:off x="5412" y="1039"/>
                <a:ext cx="346" cy="487"/>
              </a:xfrm>
              <a:custGeom>
                <a:avLst/>
                <a:gdLst/>
                <a:ahLst/>
                <a:cxnLst>
                  <a:cxn ang="0">
                    <a:pos x="22" y="0"/>
                  </a:cxn>
                  <a:cxn ang="0">
                    <a:pos x="0" y="7"/>
                  </a:cxn>
                  <a:cxn ang="0">
                    <a:pos x="346" y="487"/>
                  </a:cxn>
                  <a:cxn ang="0">
                    <a:pos x="346" y="415"/>
                  </a:cxn>
                  <a:cxn ang="0">
                    <a:pos x="46" y="0"/>
                  </a:cxn>
                  <a:cxn ang="0">
                    <a:pos x="22" y="0"/>
                  </a:cxn>
                  <a:cxn ang="0">
                    <a:pos x="22" y="0"/>
                  </a:cxn>
                </a:cxnLst>
                <a:rect l="0" t="0" r="r" b="b"/>
                <a:pathLst>
                  <a:path w="346" h="487">
                    <a:moveTo>
                      <a:pt x="22" y="0"/>
                    </a:moveTo>
                    <a:lnTo>
                      <a:pt x="0" y="7"/>
                    </a:lnTo>
                    <a:lnTo>
                      <a:pt x="346" y="487"/>
                    </a:lnTo>
                    <a:lnTo>
                      <a:pt x="346" y="415"/>
                    </a:lnTo>
                    <a:lnTo>
                      <a:pt x="46" y="0"/>
                    </a:lnTo>
                    <a:lnTo>
                      <a:pt x="22" y="0"/>
                    </a:lnTo>
                    <a:lnTo>
                      <a:pt x="22" y="0"/>
                    </a:lnTo>
                    <a:close/>
                  </a:path>
                </a:pathLst>
              </a:custGeom>
              <a:solidFill>
                <a:schemeClr val="accent2"/>
              </a:solidFill>
              <a:ln w="9525">
                <a:noFill/>
                <a:round/>
                <a:headEnd/>
                <a:tailEnd/>
              </a:ln>
            </p:spPr>
            <p:txBody>
              <a:bodyPr/>
              <a:lstStyle/>
              <a:p>
                <a:endParaRPr lang="es-MX"/>
              </a:p>
            </p:txBody>
          </p:sp>
        </p:grpSp>
      </p:grpSp>
      <p:sp>
        <p:nvSpPr>
          <p:cNvPr id="50243" name="Rectangle 67"/>
          <p:cNvSpPr>
            <a:spLocks noGrp="1" noChangeArrowheads="1"/>
          </p:cNvSpPr>
          <p:nvPr>
            <p:ph type="title"/>
          </p:nvPr>
        </p:nvSpPr>
        <p:spPr bwMode="auto">
          <a:xfrm>
            <a:off x="455613" y="273050"/>
            <a:ext cx="8226425" cy="1143000"/>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50244" name="Rectangle 68"/>
          <p:cNvSpPr>
            <a:spLocks noGrp="1" noChangeArrowheads="1"/>
          </p:cNvSpPr>
          <p:nvPr>
            <p:ph type="dt" sz="half" idx="2"/>
          </p:nvPr>
        </p:nvSpPr>
        <p:spPr bwMode="auto">
          <a:xfrm>
            <a:off x="455613" y="6242050"/>
            <a:ext cx="2130425" cy="474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defRPr>
            </a:lvl1pPr>
          </a:lstStyle>
          <a:p>
            <a:endParaRPr lang="en-US"/>
          </a:p>
        </p:txBody>
      </p:sp>
      <p:sp>
        <p:nvSpPr>
          <p:cNvPr id="50245" name="Rectangle 69"/>
          <p:cNvSpPr>
            <a:spLocks noGrp="1" noChangeArrowheads="1"/>
          </p:cNvSpPr>
          <p:nvPr>
            <p:ph type="ftr" sz="quarter" idx="3"/>
          </p:nvPr>
        </p:nvSpPr>
        <p:spPr bwMode="auto">
          <a:xfrm>
            <a:off x="3124200" y="6242050"/>
            <a:ext cx="2895600" cy="474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defRPr>
            </a:lvl1pPr>
          </a:lstStyle>
          <a:p>
            <a:endParaRPr lang="en-US"/>
          </a:p>
        </p:txBody>
      </p:sp>
      <p:sp>
        <p:nvSpPr>
          <p:cNvPr id="50246" name="Rectangle 70"/>
          <p:cNvSpPr>
            <a:spLocks noGrp="1" noChangeArrowheads="1"/>
          </p:cNvSpPr>
          <p:nvPr>
            <p:ph type="sldNum" sz="quarter" idx="4"/>
          </p:nvPr>
        </p:nvSpPr>
        <p:spPr bwMode="auto">
          <a:xfrm>
            <a:off x="6553200" y="6242050"/>
            <a:ext cx="2130425" cy="474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defRPr>
            </a:lvl1pPr>
          </a:lstStyle>
          <a:p>
            <a:fld id="{1FF5E6D7-B30A-4D3A-A01B-98249EEBE981}" type="slidenum">
              <a:rPr lang="en-US"/>
              <a:pPr/>
              <a:t>‹Nº›</a:t>
            </a:fld>
            <a:endParaRPr lang="en-US"/>
          </a:p>
        </p:txBody>
      </p:sp>
      <p:sp>
        <p:nvSpPr>
          <p:cNvPr id="50247" name="Rectangle 71"/>
          <p:cNvSpPr>
            <a:spLocks noGrp="1" noChangeArrowheads="1"/>
          </p:cNvSpPr>
          <p:nvPr>
            <p:ph type="body" idx="1"/>
          </p:nvPr>
        </p:nvSpPr>
        <p:spPr bwMode="auto">
          <a:xfrm>
            <a:off x="455613" y="1598613"/>
            <a:ext cx="8226425" cy="44973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56"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Lst>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fontAlgn="base">
        <a:spcBef>
          <a:spcPct val="20000"/>
        </a:spcBef>
        <a:spcAft>
          <a:spcPct val="0"/>
        </a:spcAft>
        <a:buClr>
          <a:schemeClr val="tx2"/>
        </a:buClr>
        <a:buSzPct val="115000"/>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Font typeface="Wingdings" pitchFamily="2" charset="2"/>
        <a:buChar char="§"/>
        <a:defRPr sz="2800">
          <a:solidFill>
            <a:schemeClr val="tx1"/>
          </a:solidFill>
          <a:effectLst>
            <a:outerShdw blurRad="38100" dist="38100" dir="2700000" algn="tl">
              <a:srgbClr val="000000"/>
            </a:outerShdw>
          </a:effectLst>
          <a:latin typeface="+mn-lt"/>
          <a:cs typeface="+mn-cs"/>
        </a:defRPr>
      </a:lvl2pPr>
      <a:lvl3pPr marL="1143000" indent="-228600" algn="l" rtl="0" fontAlgn="base">
        <a:spcBef>
          <a:spcPct val="20000"/>
        </a:spcBef>
        <a:spcAft>
          <a:spcPct val="0"/>
        </a:spcAft>
        <a:buClr>
          <a:schemeClr val="tx2"/>
        </a:buClr>
        <a:buSzPct val="115000"/>
        <a:buFont typeface="Wingdings" pitchFamily="2" charset="2"/>
        <a:buChar char="§"/>
        <a:defRPr sz="2400">
          <a:solidFill>
            <a:schemeClr val="tx1"/>
          </a:solidFill>
          <a:effectLst>
            <a:outerShdw blurRad="38100" dist="38100" dir="2700000" algn="tl">
              <a:srgbClr val="000000"/>
            </a:outerShdw>
          </a:effectLst>
          <a:latin typeface="+mn-lt"/>
          <a:cs typeface="+mn-cs"/>
        </a:defRPr>
      </a:lvl3pPr>
      <a:lvl4pPr marL="1600200" indent="-228600" algn="l" rtl="0" fontAlgn="base">
        <a:spcBef>
          <a:spcPct val="20000"/>
        </a:spcBef>
        <a:spcAft>
          <a:spcPct val="0"/>
        </a:spcAft>
        <a:buFont typeface="Wingdings" pitchFamily="2" charset="2"/>
        <a:buChar char="§"/>
        <a:defRPr sz="2000">
          <a:solidFill>
            <a:schemeClr val="tx1"/>
          </a:solidFill>
          <a:effectLst>
            <a:outerShdw blurRad="38100" dist="38100" dir="2700000" algn="tl">
              <a:srgbClr val="000000"/>
            </a:outerShdw>
          </a:effectLst>
          <a:latin typeface="+mn-lt"/>
          <a:cs typeface="+mn-cs"/>
        </a:defRPr>
      </a:lvl4pPr>
      <a:lvl5pPr marL="2057400" indent="-228600" algn="l" rtl="0" fontAlgn="base">
        <a:spcBef>
          <a:spcPct val="20000"/>
        </a:spcBef>
        <a:spcAft>
          <a:spcPct val="0"/>
        </a:spcAft>
        <a:buClr>
          <a:schemeClr val="tx2"/>
        </a:buClr>
        <a:buSzPct val="115000"/>
        <a:buFont typeface="Wingdings" pitchFamily="2" charset="2"/>
        <a:buChar char="§"/>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tx2"/>
        </a:buClr>
        <a:buSzPct val="115000"/>
        <a:buFont typeface="Wingdings" pitchFamily="2" charset="2"/>
        <a:buChar char="§"/>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tx2"/>
        </a:buClr>
        <a:buSzPct val="115000"/>
        <a:buFont typeface="Wingdings" pitchFamily="2" charset="2"/>
        <a:buChar char="§"/>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tx2"/>
        </a:buClr>
        <a:buSzPct val="115000"/>
        <a:buFont typeface="Wingdings" pitchFamily="2" charset="2"/>
        <a:buChar char="§"/>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tx2"/>
        </a:buClr>
        <a:buSzPct val="115000"/>
        <a:buFont typeface="Wingdings" pitchFamily="2" charset="2"/>
        <a:buChar char="§"/>
        <a:defRPr sz="2000">
          <a:solidFill>
            <a:schemeClr val="tx1"/>
          </a:solidFill>
          <a:effectLst>
            <a:outerShdw blurRad="38100" dist="38100" dir="2700000" algn="tl">
              <a:srgbClr val="000000"/>
            </a:outerShdw>
          </a:effectLst>
          <a:latin typeface="+mn-lt"/>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53250" name="Group 2"/>
          <p:cNvGrpSpPr>
            <a:grpSpLocks/>
          </p:cNvGrpSpPr>
          <p:nvPr/>
        </p:nvGrpSpPr>
        <p:grpSpPr bwMode="auto">
          <a:xfrm>
            <a:off x="1588" y="0"/>
            <a:ext cx="9148762" cy="6851650"/>
            <a:chOff x="1" y="0"/>
            <a:chExt cx="5763" cy="4316"/>
          </a:xfrm>
        </p:grpSpPr>
        <p:sp>
          <p:nvSpPr>
            <p:cNvPr id="53251"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s-MX"/>
            </a:p>
          </p:txBody>
        </p:sp>
        <p:sp>
          <p:nvSpPr>
            <p:cNvPr id="53252"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s-MX"/>
            </a:p>
          </p:txBody>
        </p:sp>
        <p:sp>
          <p:nvSpPr>
            <p:cNvPr id="53253"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s-MX"/>
            </a:p>
          </p:txBody>
        </p:sp>
        <p:grpSp>
          <p:nvGrpSpPr>
            <p:cNvPr id="53254" name="Group 6"/>
            <p:cNvGrpSpPr>
              <a:grpSpLocks/>
            </p:cNvGrpSpPr>
            <p:nvPr/>
          </p:nvGrpSpPr>
          <p:grpSpPr bwMode="auto">
            <a:xfrm>
              <a:off x="288" y="0"/>
              <a:ext cx="5098" cy="4316"/>
              <a:chOff x="288" y="0"/>
              <a:chExt cx="5098" cy="4316"/>
            </a:xfrm>
          </p:grpSpPr>
          <p:sp>
            <p:nvSpPr>
              <p:cNvPr id="53255"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MX"/>
              </a:p>
            </p:txBody>
          </p:sp>
          <p:sp>
            <p:nvSpPr>
              <p:cNvPr id="53256"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MX"/>
              </a:p>
            </p:txBody>
          </p:sp>
          <p:sp>
            <p:nvSpPr>
              <p:cNvPr id="53257"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MX"/>
              </a:p>
            </p:txBody>
          </p:sp>
          <p:sp>
            <p:nvSpPr>
              <p:cNvPr id="53258"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MX"/>
              </a:p>
            </p:txBody>
          </p:sp>
          <p:sp>
            <p:nvSpPr>
              <p:cNvPr id="53259"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MX"/>
              </a:p>
            </p:txBody>
          </p:sp>
          <p:sp>
            <p:nvSpPr>
              <p:cNvPr id="53260"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MX"/>
              </a:p>
            </p:txBody>
          </p:sp>
          <p:sp>
            <p:nvSpPr>
              <p:cNvPr id="53261"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MX"/>
              </a:p>
            </p:txBody>
          </p:sp>
          <p:sp>
            <p:nvSpPr>
              <p:cNvPr id="53262"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MX"/>
              </a:p>
            </p:txBody>
          </p:sp>
          <p:sp>
            <p:nvSpPr>
              <p:cNvPr id="53263"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MX"/>
              </a:p>
            </p:txBody>
          </p:sp>
          <p:sp>
            <p:nvSpPr>
              <p:cNvPr id="53264"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MX"/>
              </a:p>
            </p:txBody>
          </p:sp>
          <p:sp>
            <p:nvSpPr>
              <p:cNvPr id="53265"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MX"/>
              </a:p>
            </p:txBody>
          </p:sp>
          <p:sp>
            <p:nvSpPr>
              <p:cNvPr id="53266"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MX"/>
              </a:p>
            </p:txBody>
          </p:sp>
          <p:sp>
            <p:nvSpPr>
              <p:cNvPr id="53267"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s-MX"/>
              </a:p>
            </p:txBody>
          </p:sp>
        </p:grpSp>
        <p:sp>
          <p:nvSpPr>
            <p:cNvPr id="53268"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s-MX"/>
            </a:p>
          </p:txBody>
        </p:sp>
        <p:sp>
          <p:nvSpPr>
            <p:cNvPr id="53269"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s-MX"/>
            </a:p>
          </p:txBody>
        </p:sp>
        <p:sp>
          <p:nvSpPr>
            <p:cNvPr id="53270"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endParaRPr lang="es-MX"/>
            </a:p>
          </p:txBody>
        </p:sp>
        <p:sp>
          <p:nvSpPr>
            <p:cNvPr id="53271"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endParaRPr lang="es-MX"/>
            </a:p>
          </p:txBody>
        </p:sp>
        <p:sp>
          <p:nvSpPr>
            <p:cNvPr id="53272"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endParaRPr lang="es-MX"/>
            </a:p>
          </p:txBody>
        </p:sp>
        <p:sp>
          <p:nvSpPr>
            <p:cNvPr id="53273"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endParaRPr lang="es-MX"/>
            </a:p>
          </p:txBody>
        </p:sp>
        <p:sp>
          <p:nvSpPr>
            <p:cNvPr id="53274"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endParaRPr lang="es-MX"/>
            </a:p>
          </p:txBody>
        </p:sp>
        <p:sp>
          <p:nvSpPr>
            <p:cNvPr id="53275"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endParaRPr lang="es-MX"/>
            </a:p>
          </p:txBody>
        </p:sp>
        <p:sp>
          <p:nvSpPr>
            <p:cNvPr id="53276"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endParaRPr lang="es-MX"/>
            </a:p>
          </p:txBody>
        </p:sp>
        <p:sp>
          <p:nvSpPr>
            <p:cNvPr id="53277"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endParaRPr lang="es-MX"/>
            </a:p>
          </p:txBody>
        </p:sp>
        <p:sp>
          <p:nvSpPr>
            <p:cNvPr id="53278"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endParaRPr lang="es-MX"/>
            </a:p>
          </p:txBody>
        </p:sp>
        <p:grpSp>
          <p:nvGrpSpPr>
            <p:cNvPr id="53279" name="Group 31"/>
            <p:cNvGrpSpPr>
              <a:grpSpLocks/>
            </p:cNvGrpSpPr>
            <p:nvPr/>
          </p:nvGrpSpPr>
          <p:grpSpPr bwMode="auto">
            <a:xfrm>
              <a:off x="1" y="392"/>
              <a:ext cx="5758" cy="1571"/>
              <a:chOff x="1" y="392"/>
              <a:chExt cx="5758" cy="1571"/>
            </a:xfrm>
          </p:grpSpPr>
          <p:sp>
            <p:nvSpPr>
              <p:cNvPr id="53280"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endParaRPr lang="es-MX"/>
              </a:p>
            </p:txBody>
          </p:sp>
          <p:sp>
            <p:nvSpPr>
              <p:cNvPr id="53281"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endParaRPr lang="es-MX"/>
              </a:p>
            </p:txBody>
          </p:sp>
          <p:sp>
            <p:nvSpPr>
              <p:cNvPr id="53282"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endParaRPr lang="es-MX"/>
              </a:p>
            </p:txBody>
          </p:sp>
          <p:sp>
            <p:nvSpPr>
              <p:cNvPr id="53283"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endParaRPr lang="es-MX"/>
              </a:p>
            </p:txBody>
          </p:sp>
          <p:sp>
            <p:nvSpPr>
              <p:cNvPr id="53284"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endParaRPr lang="es-MX"/>
              </a:p>
            </p:txBody>
          </p:sp>
        </p:grpSp>
        <p:sp>
          <p:nvSpPr>
            <p:cNvPr id="53285"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endParaRPr lang="es-MX"/>
            </a:p>
          </p:txBody>
        </p:sp>
        <p:sp>
          <p:nvSpPr>
            <p:cNvPr id="53286"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endParaRPr lang="es-MX"/>
            </a:p>
          </p:txBody>
        </p:sp>
      </p:grpSp>
      <p:sp>
        <p:nvSpPr>
          <p:cNvPr id="53287" name="Rectangle 39"/>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53288" name="Rectangle 40"/>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latin typeface="+mn-lt"/>
              </a:defRPr>
            </a:lvl1pPr>
          </a:lstStyle>
          <a:p>
            <a:endParaRPr lang="en-US"/>
          </a:p>
        </p:txBody>
      </p:sp>
      <p:sp>
        <p:nvSpPr>
          <p:cNvPr id="53289" name="Rectangle 4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latin typeface="+mn-lt"/>
              </a:defRPr>
            </a:lvl1pPr>
          </a:lstStyle>
          <a:p>
            <a:endParaRPr lang="en-US"/>
          </a:p>
        </p:txBody>
      </p:sp>
      <p:sp>
        <p:nvSpPr>
          <p:cNvPr id="53290" name="Rectangle 42"/>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latin typeface="+mn-lt"/>
              </a:defRPr>
            </a:lvl1pPr>
          </a:lstStyle>
          <a:p>
            <a:fld id="{D3900DB8-BAFC-43B8-962F-5D1E5629140A}" type="slidenum">
              <a:rPr lang="en-US"/>
              <a:pPr/>
              <a:t>‹Nº›</a:t>
            </a:fld>
            <a:endParaRPr lang="en-US"/>
          </a:p>
        </p:txBody>
      </p:sp>
      <p:sp>
        <p:nvSpPr>
          <p:cNvPr id="53291"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58"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p:timing>
    <p:tnLst>
      <p:par>
        <p:cTn id="1" dur="indefinite" restart="never" nodeType="tmRoot"/>
      </p:par>
    </p:tn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fontAlgn="base">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cs typeface="+mn-cs"/>
        </a:defRPr>
      </a:lvl2pPr>
      <a:lvl3pPr marL="1143000" indent="-228600" algn="l" rtl="0" fontAlgn="base">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cs typeface="+mn-cs"/>
        </a:defRPr>
      </a:lvl4pPr>
      <a:lvl5pPr marL="20574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6322" name="Group 2"/>
          <p:cNvGrpSpPr>
            <a:grpSpLocks/>
          </p:cNvGrpSpPr>
          <p:nvPr/>
        </p:nvGrpSpPr>
        <p:grpSpPr bwMode="auto">
          <a:xfrm>
            <a:off x="0" y="0"/>
            <a:ext cx="7620000" cy="6858000"/>
            <a:chOff x="0" y="0"/>
            <a:chExt cx="4800" cy="4320"/>
          </a:xfrm>
        </p:grpSpPr>
        <p:grpSp>
          <p:nvGrpSpPr>
            <p:cNvPr id="56323" name="Group 3"/>
            <p:cNvGrpSpPr>
              <a:grpSpLocks/>
            </p:cNvGrpSpPr>
            <p:nvPr userDrawn="1"/>
          </p:nvGrpSpPr>
          <p:grpSpPr bwMode="auto">
            <a:xfrm>
              <a:off x="0" y="0"/>
              <a:ext cx="2016" cy="4320"/>
              <a:chOff x="0" y="0"/>
              <a:chExt cx="2016" cy="4320"/>
            </a:xfrm>
          </p:grpSpPr>
          <p:sp>
            <p:nvSpPr>
              <p:cNvPr id="56324"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endParaRPr lang="es-MX"/>
              </a:p>
            </p:txBody>
          </p:sp>
          <p:sp>
            <p:nvSpPr>
              <p:cNvPr id="56325"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endParaRPr lang="es-MX"/>
              </a:p>
            </p:txBody>
          </p:sp>
        </p:grpSp>
        <p:grpSp>
          <p:nvGrpSpPr>
            <p:cNvPr id="56326" name="Group 6"/>
            <p:cNvGrpSpPr>
              <a:grpSpLocks/>
            </p:cNvGrpSpPr>
            <p:nvPr/>
          </p:nvGrpSpPr>
          <p:grpSpPr bwMode="auto">
            <a:xfrm>
              <a:off x="144" y="1248"/>
              <a:ext cx="4656" cy="201"/>
              <a:chOff x="144" y="1248"/>
              <a:chExt cx="4656" cy="201"/>
            </a:xfrm>
          </p:grpSpPr>
          <p:sp>
            <p:nvSpPr>
              <p:cNvPr id="56327"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endParaRPr lang="es-MX"/>
              </a:p>
            </p:txBody>
          </p:sp>
          <p:sp>
            <p:nvSpPr>
              <p:cNvPr id="56328"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endParaRPr lang="es-MX"/>
              </a:p>
            </p:txBody>
          </p:sp>
        </p:grpSp>
      </p:grpSp>
      <p:sp>
        <p:nvSpPr>
          <p:cNvPr id="56329" name="AutoShape 9"/>
          <p:cNvSpPr>
            <a:spLocks noGrp="1" noChangeArrowheads="1"/>
          </p:cNvSpPr>
          <p:nvPr>
            <p:ph type="title"/>
          </p:nvPr>
        </p:nvSpPr>
        <p:spPr bwMode="auto">
          <a:xfrm>
            <a:off x="762000" y="762000"/>
            <a:ext cx="7924800" cy="1143000"/>
          </a:xfrm>
          <a:prstGeom prst="roundRect">
            <a:avLst>
              <a:gd name="adj" fmla="val 21667"/>
            </a:avLst>
          </a:prstGeom>
          <a:noFill/>
          <a:ln w="9525">
            <a:noFill/>
            <a:round/>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56330" name="Rectangle 10"/>
          <p:cNvSpPr>
            <a:spLocks noGrp="1" noChangeArrowheads="1"/>
          </p:cNvSpPr>
          <p:nvPr>
            <p:ph type="body" idx="1"/>
          </p:nvPr>
        </p:nvSpPr>
        <p:spPr bwMode="auto">
          <a:xfrm>
            <a:off x="838200" y="2362200"/>
            <a:ext cx="7693025" cy="37242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6331" name="Rectangle 11"/>
          <p:cNvSpPr>
            <a:spLocks noGrp="1" noChangeArrowheads="1"/>
          </p:cNvSpPr>
          <p:nvPr>
            <p:ph type="dt" sz="half" idx="2"/>
          </p:nvPr>
        </p:nvSpPr>
        <p:spPr bwMode="auto">
          <a:xfrm>
            <a:off x="2438400" y="6248400"/>
            <a:ext cx="2130425"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endParaRPr lang="en-US"/>
          </a:p>
        </p:txBody>
      </p:sp>
      <p:sp>
        <p:nvSpPr>
          <p:cNvPr id="56332" name="Rectangle 12"/>
          <p:cNvSpPr>
            <a:spLocks noGrp="1" noChangeArrowheads="1"/>
          </p:cNvSpPr>
          <p:nvPr>
            <p:ph type="ftr" sz="quarter" idx="3"/>
          </p:nvPr>
        </p:nvSpPr>
        <p:spPr bwMode="auto">
          <a:xfrm>
            <a:off x="5791200" y="6248400"/>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endParaRPr lang="en-US"/>
          </a:p>
        </p:txBody>
      </p:sp>
      <p:sp>
        <p:nvSpPr>
          <p:cNvPr id="56333"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fld id="{EA6637AE-39F2-47FF-9418-CDF8B62AF91C}" type="slidenum">
              <a:rPr lang="en-US"/>
              <a:pPr/>
              <a:t>‹Nº›</a:t>
            </a:fld>
            <a:endParaRPr lang="en-US"/>
          </a:p>
        </p:txBody>
      </p:sp>
    </p:spTree>
  </p:cSld>
  <p:clrMap bg1="lt1" tx1="dk1" bg2="lt2" tx2="dk2" accent1="accent1" accent2="accent2" accent3="accent3" accent4="accent4" accent5="accent5" accent6="accent6" hlink="hlink" folHlink="folHlink"/>
  <p:sldLayoutIdLst>
    <p:sldLayoutId id="2147483660"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rtl="0" fontAlgn="base">
        <a:lnSpc>
          <a:spcPct val="90000"/>
        </a:lnSpc>
        <a:spcBef>
          <a:spcPct val="0"/>
        </a:spcBef>
        <a:spcAft>
          <a:spcPct val="0"/>
        </a:spcAft>
        <a:defRPr sz="3600" b="1">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charset="0"/>
          <a:cs typeface="Arial" charset="0"/>
        </a:defRPr>
      </a:lvl2pPr>
      <a:lvl3pPr algn="l" rtl="0" fontAlgn="base">
        <a:lnSpc>
          <a:spcPct val="90000"/>
        </a:lnSpc>
        <a:spcBef>
          <a:spcPct val="0"/>
        </a:spcBef>
        <a:spcAft>
          <a:spcPct val="0"/>
        </a:spcAft>
        <a:defRPr sz="3600" b="1">
          <a:solidFill>
            <a:schemeClr val="tx2"/>
          </a:solidFill>
          <a:latin typeface="Arial" charset="0"/>
          <a:cs typeface="Arial" charset="0"/>
        </a:defRPr>
      </a:lvl3pPr>
      <a:lvl4pPr algn="l" rtl="0" fontAlgn="base">
        <a:lnSpc>
          <a:spcPct val="90000"/>
        </a:lnSpc>
        <a:spcBef>
          <a:spcPct val="0"/>
        </a:spcBef>
        <a:spcAft>
          <a:spcPct val="0"/>
        </a:spcAft>
        <a:defRPr sz="3600" b="1">
          <a:solidFill>
            <a:schemeClr val="tx2"/>
          </a:solidFill>
          <a:latin typeface="Arial" charset="0"/>
          <a:cs typeface="Arial" charset="0"/>
        </a:defRPr>
      </a:lvl4pPr>
      <a:lvl5pPr algn="l" rtl="0" fontAlgn="base">
        <a:lnSpc>
          <a:spcPct val="90000"/>
        </a:lnSpc>
        <a:spcBef>
          <a:spcPct val="0"/>
        </a:spcBef>
        <a:spcAft>
          <a:spcPct val="0"/>
        </a:spcAft>
        <a:defRPr sz="3600" b="1">
          <a:solidFill>
            <a:schemeClr val="tx2"/>
          </a:solidFill>
          <a:latin typeface="Arial" charset="0"/>
          <a:cs typeface="Arial" charset="0"/>
        </a:defRPr>
      </a:lvl5pPr>
      <a:lvl6pPr marL="457200" algn="l" rtl="0" fontAlgn="base">
        <a:lnSpc>
          <a:spcPct val="90000"/>
        </a:lnSpc>
        <a:spcBef>
          <a:spcPct val="0"/>
        </a:spcBef>
        <a:spcAft>
          <a:spcPct val="0"/>
        </a:spcAft>
        <a:defRPr sz="3600" b="1">
          <a:solidFill>
            <a:schemeClr val="tx2"/>
          </a:solidFill>
          <a:latin typeface="Arial" charset="0"/>
          <a:cs typeface="Arial" charset="0"/>
        </a:defRPr>
      </a:lvl6pPr>
      <a:lvl7pPr marL="914400" algn="l" rtl="0" fontAlgn="base">
        <a:lnSpc>
          <a:spcPct val="90000"/>
        </a:lnSpc>
        <a:spcBef>
          <a:spcPct val="0"/>
        </a:spcBef>
        <a:spcAft>
          <a:spcPct val="0"/>
        </a:spcAft>
        <a:defRPr sz="3600" b="1">
          <a:solidFill>
            <a:schemeClr val="tx2"/>
          </a:solidFill>
          <a:latin typeface="Arial" charset="0"/>
          <a:cs typeface="Arial" charset="0"/>
        </a:defRPr>
      </a:lvl7pPr>
      <a:lvl8pPr marL="1371600" algn="l" rtl="0" fontAlgn="base">
        <a:lnSpc>
          <a:spcPct val="90000"/>
        </a:lnSpc>
        <a:spcBef>
          <a:spcPct val="0"/>
        </a:spcBef>
        <a:spcAft>
          <a:spcPct val="0"/>
        </a:spcAft>
        <a:defRPr sz="3600" b="1">
          <a:solidFill>
            <a:schemeClr val="tx2"/>
          </a:solidFill>
          <a:latin typeface="Arial" charset="0"/>
          <a:cs typeface="Arial" charset="0"/>
        </a:defRPr>
      </a:lvl8pPr>
      <a:lvl9pPr marL="1828800" algn="l" rtl="0" fontAlgn="base">
        <a:lnSpc>
          <a:spcPct val="90000"/>
        </a:lnSpc>
        <a:spcBef>
          <a:spcPct val="0"/>
        </a:spcBef>
        <a:spcAft>
          <a:spcPct val="0"/>
        </a:spcAft>
        <a:defRPr sz="3600" b="1">
          <a:solidFill>
            <a:schemeClr val="tx2"/>
          </a:solidFill>
          <a:latin typeface="Arial" charset="0"/>
          <a:cs typeface="Arial" charset="0"/>
        </a:defRPr>
      </a:lvl9pPr>
    </p:titleStyle>
    <p:bodyStyle>
      <a:lvl1pPr marL="342900" indent="-342900" algn="l" rtl="0" fontAlgn="base">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a:solidFill>
            <a:schemeClr val="tx1"/>
          </a:solidFill>
          <a:latin typeface="+mn-lt"/>
          <a:cs typeface="+mn-cs"/>
        </a:defRPr>
      </a:lvl2pPr>
      <a:lvl3pPr marL="11430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cs typeface="+mn-cs"/>
        </a:defRPr>
      </a:lvl3pPr>
      <a:lvl4pPr marL="1600200" indent="-228600" algn="l" rtl="0" fontAlgn="base">
        <a:spcBef>
          <a:spcPct val="20000"/>
        </a:spcBef>
        <a:spcAft>
          <a:spcPct val="0"/>
        </a:spcAft>
        <a:buClr>
          <a:schemeClr val="tx1"/>
        </a:buClr>
        <a:buSzPct val="80000"/>
        <a:buChar char="–"/>
        <a:defRPr>
          <a:solidFill>
            <a:schemeClr val="tx1"/>
          </a:solidFill>
          <a:latin typeface="+mn-lt"/>
          <a:cs typeface="+mn-cs"/>
        </a:defRPr>
      </a:lvl4pPr>
      <a:lvl5pPr marL="20574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5400000" scaled="1"/>
        </a:gradFill>
        <a:effectLst/>
      </p:bgPr>
    </p:bg>
    <p:spTree>
      <p:nvGrpSpPr>
        <p:cNvPr id="1" name=""/>
        <p:cNvGrpSpPr/>
        <p:nvPr/>
      </p:nvGrpSpPr>
      <p:grpSpPr>
        <a:xfrm>
          <a:off x="0" y="0"/>
          <a:ext cx="0" cy="0"/>
          <a:chOff x="0" y="0"/>
          <a:chExt cx="0" cy="0"/>
        </a:xfrm>
      </p:grpSpPr>
      <p:grpSp>
        <p:nvGrpSpPr>
          <p:cNvPr id="61442" name="Group 2"/>
          <p:cNvGrpSpPr>
            <a:grpSpLocks/>
          </p:cNvGrpSpPr>
          <p:nvPr/>
        </p:nvGrpSpPr>
        <p:grpSpPr bwMode="auto">
          <a:xfrm>
            <a:off x="0" y="0"/>
            <a:ext cx="9144000" cy="6934200"/>
            <a:chOff x="0" y="0"/>
            <a:chExt cx="5760" cy="4368"/>
          </a:xfrm>
        </p:grpSpPr>
        <p:sp>
          <p:nvSpPr>
            <p:cNvPr id="61443" name="Freeform 3"/>
            <p:cNvSpPr>
              <a:spLocks/>
            </p:cNvSpPr>
            <p:nvPr/>
          </p:nvSpPr>
          <p:spPr bwMode="hidden">
            <a:xfrm>
              <a:off x="0" y="2208"/>
              <a:ext cx="2515" cy="1970"/>
            </a:xfrm>
            <a:custGeom>
              <a:avLst/>
              <a:gdLst/>
              <a:ahLst/>
              <a:cxnLst>
                <a:cxn ang="0">
                  <a:pos x="744" y="1669"/>
                </a:cxn>
                <a:cxn ang="0">
                  <a:pos x="852" y="1400"/>
                </a:cxn>
                <a:cxn ang="0">
                  <a:pos x="876" y="1171"/>
                </a:cxn>
                <a:cxn ang="0">
                  <a:pos x="979" y="1370"/>
                </a:cxn>
                <a:cxn ang="0">
                  <a:pos x="1231" y="1621"/>
                </a:cxn>
                <a:cxn ang="0">
                  <a:pos x="1471" y="1693"/>
                </a:cxn>
                <a:cxn ang="0">
                  <a:pos x="1819" y="1678"/>
                </a:cxn>
                <a:cxn ang="0">
                  <a:pos x="1893" y="1513"/>
                </a:cxn>
                <a:cxn ang="0">
                  <a:pos x="1874" y="1285"/>
                </a:cxn>
                <a:cxn ang="0">
                  <a:pos x="1783" y="967"/>
                </a:cxn>
                <a:cxn ang="0">
                  <a:pos x="1289" y="873"/>
                </a:cxn>
                <a:cxn ang="0">
                  <a:pos x="1549" y="745"/>
                </a:cxn>
                <a:cxn ang="0">
                  <a:pos x="1753" y="732"/>
                </a:cxn>
                <a:cxn ang="0">
                  <a:pos x="2107" y="618"/>
                </a:cxn>
                <a:cxn ang="0">
                  <a:pos x="2377" y="438"/>
                </a:cxn>
                <a:cxn ang="0">
                  <a:pos x="2420" y="343"/>
                </a:cxn>
                <a:cxn ang="0">
                  <a:pos x="2077" y="331"/>
                </a:cxn>
                <a:cxn ang="0">
                  <a:pos x="1951" y="301"/>
                </a:cxn>
                <a:cxn ang="0">
                  <a:pos x="1645" y="289"/>
                </a:cxn>
                <a:cxn ang="0">
                  <a:pos x="1297" y="408"/>
                </a:cxn>
                <a:cxn ang="0">
                  <a:pos x="1308" y="337"/>
                </a:cxn>
                <a:cxn ang="0">
                  <a:pos x="1453" y="168"/>
                </a:cxn>
                <a:cxn ang="0">
                  <a:pos x="1477" y="36"/>
                </a:cxn>
                <a:cxn ang="0">
                  <a:pos x="1417" y="24"/>
                </a:cxn>
                <a:cxn ang="0">
                  <a:pos x="1189" y="102"/>
                </a:cxn>
                <a:cxn ang="0">
                  <a:pos x="1026" y="144"/>
                </a:cxn>
                <a:cxn ang="0">
                  <a:pos x="889" y="331"/>
                </a:cxn>
                <a:cxn ang="0">
                  <a:pos x="726" y="480"/>
                </a:cxn>
                <a:cxn ang="0">
                  <a:pos x="643" y="540"/>
                </a:cxn>
                <a:cxn ang="0">
                  <a:pos x="600" y="516"/>
                </a:cxn>
                <a:cxn ang="0">
                  <a:pos x="552" y="486"/>
                </a:cxn>
                <a:cxn ang="0">
                  <a:pos x="528" y="462"/>
                </a:cxn>
                <a:cxn ang="0">
                  <a:pos x="474" y="426"/>
                </a:cxn>
                <a:cxn ang="0">
                  <a:pos x="415" y="390"/>
                </a:cxn>
                <a:cxn ang="0">
                  <a:pos x="366" y="366"/>
                </a:cxn>
                <a:cxn ang="0">
                  <a:pos x="192" y="234"/>
                </a:cxn>
                <a:cxn ang="0">
                  <a:pos x="570" y="564"/>
                </a:cxn>
                <a:cxn ang="0">
                  <a:pos x="444" y="732"/>
                </a:cxn>
                <a:cxn ang="0">
                  <a:pos x="318" y="787"/>
                </a:cxn>
                <a:cxn ang="0">
                  <a:pos x="127" y="853"/>
                </a:cxn>
                <a:cxn ang="0">
                  <a:pos x="0" y="1165"/>
                </a:cxn>
                <a:cxn ang="0">
                  <a:pos x="372" y="1015"/>
                </a:cxn>
                <a:cxn ang="0">
                  <a:pos x="222" y="1262"/>
                </a:cxn>
                <a:cxn ang="0">
                  <a:pos x="139" y="1459"/>
                </a:cxn>
                <a:cxn ang="0">
                  <a:pos x="102" y="1495"/>
                </a:cxn>
                <a:cxn ang="0">
                  <a:pos x="84" y="1519"/>
                </a:cxn>
                <a:cxn ang="0">
                  <a:pos x="96" y="1537"/>
                </a:cxn>
                <a:cxn ang="0">
                  <a:pos x="127" y="1567"/>
                </a:cxn>
                <a:cxn ang="0">
                  <a:pos x="145" y="1633"/>
                </a:cxn>
                <a:cxn ang="0">
                  <a:pos x="156" y="1693"/>
                </a:cxn>
                <a:cxn ang="0">
                  <a:pos x="162" y="1723"/>
                </a:cxn>
                <a:cxn ang="0">
                  <a:pos x="216" y="1802"/>
                </a:cxn>
                <a:cxn ang="0">
                  <a:pos x="228" y="1850"/>
                </a:cxn>
                <a:cxn ang="0">
                  <a:pos x="240" y="1904"/>
                </a:cxn>
                <a:cxn ang="0">
                  <a:pos x="246" y="1922"/>
                </a:cxn>
                <a:cxn ang="0">
                  <a:pos x="258" y="1970"/>
                </a:cxn>
                <a:cxn ang="0">
                  <a:pos x="462" y="1922"/>
                </a:cxn>
                <a:cxn ang="0">
                  <a:pos x="624" y="1778"/>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endParaRPr lang="es-MX"/>
            </a:p>
          </p:txBody>
        </p:sp>
        <p:sp>
          <p:nvSpPr>
            <p:cNvPr id="61444" name="Freeform 4"/>
            <p:cNvSpPr>
              <a:spLocks/>
            </p:cNvSpPr>
            <p:nvPr/>
          </p:nvSpPr>
          <p:spPr bwMode="hidden">
            <a:xfrm>
              <a:off x="0" y="2496"/>
              <a:ext cx="2112" cy="1604"/>
            </a:xfrm>
            <a:custGeom>
              <a:avLst/>
              <a:gdLst/>
              <a:ahLst/>
              <a:cxnLst>
                <a:cxn ang="0">
                  <a:pos x="580" y="1043"/>
                </a:cxn>
                <a:cxn ang="0">
                  <a:pos x="544" y="683"/>
                </a:cxn>
                <a:cxn ang="0">
                  <a:pos x="670" y="395"/>
                </a:cxn>
                <a:cxn ang="0">
                  <a:pos x="927" y="587"/>
                </a:cxn>
                <a:cxn ang="0">
                  <a:pos x="1214" y="869"/>
                </a:cxn>
                <a:cxn ang="0">
                  <a:pos x="1483" y="1109"/>
                </a:cxn>
                <a:cxn ang="0">
                  <a:pos x="1800" y="1360"/>
                </a:cxn>
                <a:cxn ang="0">
                  <a:pos x="1883" y="1414"/>
                </a:cxn>
                <a:cxn ang="0">
                  <a:pos x="1836" y="1354"/>
                </a:cxn>
                <a:cxn ang="0">
                  <a:pos x="1411" y="1001"/>
                </a:cxn>
                <a:cxn ang="0">
                  <a:pos x="1088" y="683"/>
                </a:cxn>
                <a:cxn ang="0">
                  <a:pos x="723" y="329"/>
                </a:cxn>
                <a:cxn ang="0">
                  <a:pos x="999" y="311"/>
                </a:cxn>
                <a:cxn ang="0">
                  <a:pos x="1286" y="317"/>
                </a:cxn>
                <a:cxn ang="0">
                  <a:pos x="1614" y="269"/>
                </a:cxn>
                <a:cxn ang="0">
                  <a:pos x="2123" y="197"/>
                </a:cxn>
                <a:cxn ang="0">
                  <a:pos x="2075" y="173"/>
                </a:cxn>
                <a:cxn ang="0">
                  <a:pos x="1543" y="257"/>
                </a:cxn>
                <a:cxn ang="0">
                  <a:pos x="1208" y="275"/>
                </a:cxn>
                <a:cxn ang="0">
                  <a:pos x="759" y="257"/>
                </a:cxn>
                <a:cxn ang="0">
                  <a:pos x="819" y="227"/>
                </a:cxn>
                <a:cxn ang="0">
                  <a:pos x="1142" y="0"/>
                </a:cxn>
                <a:cxn ang="0">
                  <a:pos x="1088" y="30"/>
                </a:cxn>
                <a:cxn ang="0">
                  <a:pos x="1010" y="84"/>
                </a:cxn>
                <a:cxn ang="0">
                  <a:pos x="855" y="191"/>
                </a:cxn>
                <a:cxn ang="0">
                  <a:pos x="670" y="281"/>
                </a:cxn>
                <a:cxn ang="0">
                  <a:pos x="634" y="359"/>
                </a:cxn>
                <a:cxn ang="0">
                  <a:pos x="305" y="587"/>
                </a:cxn>
                <a:cxn ang="0">
                  <a:pos x="0" y="725"/>
                </a:cxn>
                <a:cxn ang="0">
                  <a:pos x="0" y="731"/>
                </a:cxn>
                <a:cxn ang="0">
                  <a:pos x="0" y="767"/>
                </a:cxn>
                <a:cxn ang="0">
                  <a:pos x="299" y="635"/>
                </a:cxn>
                <a:cxn ang="0">
                  <a:pos x="592" y="431"/>
                </a:cxn>
                <a:cxn ang="0">
                  <a:pos x="508" y="671"/>
                </a:cxn>
                <a:cxn ang="0">
                  <a:pos x="526" y="995"/>
                </a:cxn>
                <a:cxn ang="0">
                  <a:pos x="460" y="1168"/>
                </a:cxn>
                <a:cxn ang="0">
                  <a:pos x="329" y="1480"/>
                </a:cxn>
                <a:cxn ang="0">
                  <a:pos x="323" y="1696"/>
                </a:cxn>
                <a:cxn ang="0">
                  <a:pos x="329" y="1696"/>
                </a:cxn>
                <a:cxn ang="0">
                  <a:pos x="347" y="1552"/>
                </a:cxn>
                <a:cxn ang="0">
                  <a:pos x="580" y="1043"/>
                </a:cxn>
                <a:cxn ang="0">
                  <a:pos x="580" y="104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s-MX"/>
            </a:p>
          </p:txBody>
        </p:sp>
        <p:sp>
          <p:nvSpPr>
            <p:cNvPr id="61445" name="Freeform 5"/>
            <p:cNvSpPr>
              <a:spLocks/>
            </p:cNvSpPr>
            <p:nvPr/>
          </p:nvSpPr>
          <p:spPr bwMode="hidden">
            <a:xfrm>
              <a:off x="2092" y="3233"/>
              <a:ext cx="3668" cy="943"/>
            </a:xfrm>
            <a:custGeom>
              <a:avLst/>
              <a:gdLst/>
              <a:ahLst/>
              <a:cxnLst>
                <a:cxn ang="0">
                  <a:pos x="3338" y="288"/>
                </a:cxn>
                <a:cxn ang="0">
                  <a:pos x="3194" y="258"/>
                </a:cxn>
                <a:cxn ang="0">
                  <a:pos x="2816" y="234"/>
                </a:cxn>
                <a:cxn ang="0">
                  <a:pos x="2330" y="306"/>
                </a:cxn>
                <a:cxn ang="0">
                  <a:pos x="2372" y="258"/>
                </a:cxn>
                <a:cxn ang="0">
                  <a:pos x="2624" y="132"/>
                </a:cxn>
                <a:cxn ang="0">
                  <a:pos x="2707" y="24"/>
                </a:cxn>
                <a:cxn ang="0">
                  <a:pos x="2642" y="12"/>
                </a:cxn>
                <a:cxn ang="0">
                  <a:pos x="2515" y="54"/>
                </a:cxn>
                <a:cxn ang="0">
                  <a:pos x="2324" y="66"/>
                </a:cxn>
                <a:cxn ang="0">
                  <a:pos x="2101" y="90"/>
                </a:cxn>
                <a:cxn ang="0">
                  <a:pos x="1855" y="228"/>
                </a:cxn>
                <a:cxn ang="0">
                  <a:pos x="1591" y="337"/>
                </a:cxn>
                <a:cxn ang="0">
                  <a:pos x="1459" y="379"/>
                </a:cxn>
                <a:cxn ang="0">
                  <a:pos x="1417" y="361"/>
                </a:cxn>
                <a:cxn ang="0">
                  <a:pos x="1363" y="331"/>
                </a:cxn>
                <a:cxn ang="0">
                  <a:pos x="1344" y="312"/>
                </a:cxn>
                <a:cxn ang="0">
                  <a:pos x="1290" y="288"/>
                </a:cxn>
                <a:cxn ang="0">
                  <a:pos x="1230" y="252"/>
                </a:cxn>
                <a:cxn ang="0">
                  <a:pos x="1119" y="227"/>
                </a:cxn>
                <a:cxn ang="0">
                  <a:pos x="1320" y="438"/>
                </a:cxn>
                <a:cxn ang="0">
                  <a:pos x="960" y="558"/>
                </a:cxn>
                <a:cxn ang="0">
                  <a:pos x="474" y="630"/>
                </a:cxn>
                <a:cxn ang="0">
                  <a:pos x="132" y="781"/>
                </a:cxn>
                <a:cxn ang="0">
                  <a:pos x="234" y="847"/>
                </a:cxn>
                <a:cxn ang="0">
                  <a:pos x="925" y="739"/>
                </a:cxn>
                <a:cxn ang="0">
                  <a:pos x="637" y="925"/>
                </a:cxn>
                <a:cxn ang="0">
                  <a:pos x="1405" y="943"/>
                </a:cxn>
                <a:cxn ang="0">
                  <a:pos x="1447" y="943"/>
                </a:cxn>
                <a:cxn ang="0">
                  <a:pos x="2888" y="859"/>
                </a:cxn>
                <a:cxn ang="0">
                  <a:pos x="2582" y="708"/>
                </a:cxn>
                <a:cxn ang="0">
                  <a:pos x="2299" y="606"/>
                </a:cxn>
                <a:cxn ang="0">
                  <a:pos x="2606" y="588"/>
                </a:cxn>
                <a:cxn ang="0">
                  <a:pos x="3001" y="582"/>
                </a:cxn>
                <a:cxn ang="0">
                  <a:pos x="3452" y="438"/>
                </a:cxn>
                <a:cxn ang="0">
                  <a:pos x="3668" y="312"/>
                </a:cxn>
                <a:cxn ang="0">
                  <a:pos x="3482" y="300"/>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gradFill>
            <a:ln w="9525">
              <a:noFill/>
              <a:round/>
              <a:headEnd/>
              <a:tailEnd/>
            </a:ln>
          </p:spPr>
          <p:txBody>
            <a:bodyPr/>
            <a:lstStyle/>
            <a:p>
              <a:endParaRPr lang="es-MX"/>
            </a:p>
          </p:txBody>
        </p:sp>
        <p:sp>
          <p:nvSpPr>
            <p:cNvPr id="61446" name="Freeform 6"/>
            <p:cNvSpPr>
              <a:spLocks/>
            </p:cNvSpPr>
            <p:nvPr/>
          </p:nvSpPr>
          <p:spPr bwMode="hidden">
            <a:xfrm>
              <a:off x="0" y="524"/>
              <a:ext cx="973" cy="1195"/>
            </a:xfrm>
            <a:custGeom>
              <a:avLst/>
              <a:gdLst/>
              <a:ahLst/>
              <a:cxnLst>
                <a:cxn ang="0">
                  <a:pos x="323" y="1186"/>
                </a:cxn>
                <a:cxn ang="0">
                  <a:pos x="490" y="1192"/>
                </a:cxn>
                <a:cxn ang="0">
                  <a:pos x="580" y="1150"/>
                </a:cxn>
                <a:cxn ang="0">
                  <a:pos x="813" y="1085"/>
                </a:cxn>
                <a:cxn ang="0">
                  <a:pos x="933" y="1055"/>
                </a:cxn>
                <a:cxn ang="0">
                  <a:pos x="759" y="989"/>
                </a:cxn>
                <a:cxn ang="0">
                  <a:pos x="556" y="953"/>
                </a:cxn>
                <a:cxn ang="0">
                  <a:pos x="197" y="971"/>
                </a:cxn>
                <a:cxn ang="0">
                  <a:pos x="299" y="893"/>
                </a:cxn>
                <a:cxn ang="0">
                  <a:pos x="496" y="803"/>
                </a:cxn>
                <a:cxn ang="0">
                  <a:pos x="694" y="671"/>
                </a:cxn>
                <a:cxn ang="0">
                  <a:pos x="700" y="671"/>
                </a:cxn>
                <a:cxn ang="0">
                  <a:pos x="712" y="665"/>
                </a:cxn>
                <a:cxn ang="0">
                  <a:pos x="753" y="647"/>
                </a:cxn>
                <a:cxn ang="0">
                  <a:pos x="777" y="641"/>
                </a:cxn>
                <a:cxn ang="0">
                  <a:pos x="789" y="629"/>
                </a:cxn>
                <a:cxn ang="0">
                  <a:pos x="795" y="617"/>
                </a:cxn>
                <a:cxn ang="0">
                  <a:pos x="789" y="611"/>
                </a:cxn>
                <a:cxn ang="0">
                  <a:pos x="783" y="599"/>
                </a:cxn>
                <a:cxn ang="0">
                  <a:pos x="783" y="575"/>
                </a:cxn>
                <a:cxn ang="0">
                  <a:pos x="795" y="545"/>
                </a:cxn>
                <a:cxn ang="0">
                  <a:pos x="807" y="515"/>
                </a:cxn>
                <a:cxn ang="0">
                  <a:pos x="825" y="485"/>
                </a:cxn>
                <a:cxn ang="0">
                  <a:pos x="837" y="455"/>
                </a:cxn>
                <a:cxn ang="0">
                  <a:pos x="843" y="437"/>
                </a:cxn>
                <a:cxn ang="0">
                  <a:pos x="849" y="431"/>
                </a:cxn>
                <a:cxn ang="0">
                  <a:pos x="849" y="347"/>
                </a:cxn>
                <a:cxn ang="0">
                  <a:pos x="849" y="341"/>
                </a:cxn>
                <a:cxn ang="0">
                  <a:pos x="855" y="335"/>
                </a:cxn>
                <a:cxn ang="0">
                  <a:pos x="873" y="305"/>
                </a:cxn>
                <a:cxn ang="0">
                  <a:pos x="885" y="269"/>
                </a:cxn>
                <a:cxn ang="0">
                  <a:pos x="897" y="239"/>
                </a:cxn>
                <a:cxn ang="0">
                  <a:pos x="903" y="227"/>
                </a:cxn>
                <a:cxn ang="0">
                  <a:pos x="909" y="215"/>
                </a:cxn>
                <a:cxn ang="0">
                  <a:pos x="927" y="173"/>
                </a:cxn>
                <a:cxn ang="0">
                  <a:pos x="945" y="137"/>
                </a:cxn>
                <a:cxn ang="0">
                  <a:pos x="951" y="125"/>
                </a:cxn>
                <a:cxn ang="0">
                  <a:pos x="951" y="119"/>
                </a:cxn>
                <a:cxn ang="0">
                  <a:pos x="969" y="0"/>
                </a:cxn>
                <a:cxn ang="0">
                  <a:pos x="945" y="47"/>
                </a:cxn>
                <a:cxn ang="0">
                  <a:pos x="783" y="113"/>
                </a:cxn>
                <a:cxn ang="0">
                  <a:pos x="706" y="161"/>
                </a:cxn>
                <a:cxn ang="0">
                  <a:pos x="460" y="233"/>
                </a:cxn>
                <a:cxn ang="0">
                  <a:pos x="281" y="287"/>
                </a:cxn>
                <a:cxn ang="0">
                  <a:pos x="173" y="293"/>
                </a:cxn>
                <a:cxn ang="0">
                  <a:pos x="12" y="485"/>
                </a:cxn>
                <a:cxn ang="0">
                  <a:pos x="0" y="509"/>
                </a:cxn>
                <a:cxn ang="0">
                  <a:pos x="0" y="1186"/>
                </a:cxn>
                <a:cxn ang="0">
                  <a:pos x="96" y="1180"/>
                </a:cxn>
                <a:cxn ang="0">
                  <a:pos x="323" y="1186"/>
                </a:cxn>
                <a:cxn ang="0">
                  <a:pos x="323" y="1186"/>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gradFill>
            <a:ln w="9525">
              <a:noFill/>
              <a:round/>
              <a:headEnd/>
              <a:tailEnd/>
            </a:ln>
          </p:spPr>
          <p:txBody>
            <a:bodyPr/>
            <a:lstStyle/>
            <a:p>
              <a:endParaRPr lang="es-MX"/>
            </a:p>
          </p:txBody>
        </p:sp>
        <p:sp>
          <p:nvSpPr>
            <p:cNvPr id="61447" name="Freeform 7"/>
            <p:cNvSpPr>
              <a:spLocks/>
            </p:cNvSpPr>
            <p:nvPr/>
          </p:nvSpPr>
          <p:spPr bwMode="hidden">
            <a:xfrm>
              <a:off x="3188" y="1"/>
              <a:ext cx="2570" cy="2266"/>
            </a:xfrm>
            <a:custGeom>
              <a:avLst/>
              <a:gdLst/>
              <a:ahLst/>
              <a:cxnLst>
                <a:cxn ang="0">
                  <a:pos x="859" y="612"/>
                </a:cxn>
                <a:cxn ang="0">
                  <a:pos x="1087" y="853"/>
                </a:cxn>
                <a:cxn ang="0">
                  <a:pos x="961" y="913"/>
                </a:cxn>
                <a:cxn ang="0">
                  <a:pos x="786" y="883"/>
                </a:cxn>
                <a:cxn ang="0">
                  <a:pos x="450" y="931"/>
                </a:cxn>
                <a:cxn ang="0">
                  <a:pos x="150" y="1075"/>
                </a:cxn>
                <a:cxn ang="0">
                  <a:pos x="78" y="1165"/>
                </a:cxn>
                <a:cxn ang="0">
                  <a:pos x="361" y="1256"/>
                </a:cxn>
                <a:cxn ang="0">
                  <a:pos x="444" y="1316"/>
                </a:cxn>
                <a:cxn ang="0">
                  <a:pos x="697" y="1400"/>
                </a:cxn>
                <a:cxn ang="0">
                  <a:pos x="1026" y="1346"/>
                </a:cxn>
                <a:cxn ang="0">
                  <a:pos x="991" y="1412"/>
                </a:cxn>
                <a:cxn ang="0">
                  <a:pos x="804" y="1574"/>
                </a:cxn>
                <a:cxn ang="0">
                  <a:pos x="726" y="1718"/>
                </a:cxn>
                <a:cxn ang="0">
                  <a:pos x="768" y="1742"/>
                </a:cxn>
                <a:cxn ang="0">
                  <a:pos x="865" y="1693"/>
                </a:cxn>
                <a:cxn ang="0">
                  <a:pos x="991" y="1699"/>
                </a:cxn>
                <a:cxn ang="0">
                  <a:pos x="1135" y="1627"/>
                </a:cxn>
                <a:cxn ang="0">
                  <a:pos x="1183" y="1669"/>
                </a:cxn>
                <a:cxn ang="0">
                  <a:pos x="1399" y="1436"/>
                </a:cxn>
                <a:cxn ang="0">
                  <a:pos x="1615" y="1334"/>
                </a:cxn>
                <a:cxn ang="0">
                  <a:pos x="1645" y="1370"/>
                </a:cxn>
                <a:cxn ang="0">
                  <a:pos x="1681" y="1430"/>
                </a:cxn>
                <a:cxn ang="0">
                  <a:pos x="1699" y="1466"/>
                </a:cxn>
                <a:cxn ang="0">
                  <a:pos x="1747" y="1550"/>
                </a:cxn>
                <a:cxn ang="0">
                  <a:pos x="1772" y="1586"/>
                </a:cxn>
                <a:cxn ang="0">
                  <a:pos x="2124" y="2248"/>
                </a:cxn>
                <a:cxn ang="0">
                  <a:pos x="1693" y="1322"/>
                </a:cxn>
                <a:cxn ang="0">
                  <a:pos x="1861" y="1165"/>
                </a:cxn>
                <a:cxn ang="0">
                  <a:pos x="2173" y="1099"/>
                </a:cxn>
                <a:cxn ang="0">
                  <a:pos x="2390" y="1009"/>
                </a:cxn>
                <a:cxn ang="0">
                  <a:pos x="2570" y="805"/>
                </a:cxn>
                <a:cxn ang="0">
                  <a:pos x="2342" y="781"/>
                </a:cxn>
                <a:cxn ang="0">
                  <a:pos x="2114" y="763"/>
                </a:cxn>
                <a:cxn ang="0">
                  <a:pos x="2408" y="433"/>
                </a:cxn>
                <a:cxn ang="0">
                  <a:pos x="2426" y="421"/>
                </a:cxn>
                <a:cxn ang="0">
                  <a:pos x="2474" y="379"/>
                </a:cxn>
                <a:cxn ang="0">
                  <a:pos x="2492" y="355"/>
                </a:cxn>
                <a:cxn ang="0">
                  <a:pos x="2474" y="337"/>
                </a:cxn>
                <a:cxn ang="0">
                  <a:pos x="2474" y="271"/>
                </a:cxn>
                <a:cxn ang="0">
                  <a:pos x="2492" y="192"/>
                </a:cxn>
                <a:cxn ang="0">
                  <a:pos x="2504" y="132"/>
                </a:cxn>
                <a:cxn ang="0">
                  <a:pos x="2492" y="36"/>
                </a:cxn>
                <a:cxn ang="0">
                  <a:pos x="2492" y="24"/>
                </a:cxn>
                <a:cxn ang="0">
                  <a:pos x="2102" y="0"/>
                </a:cxn>
                <a:cxn ang="0">
                  <a:pos x="1909" y="90"/>
                </a:cxn>
                <a:cxn ang="0">
                  <a:pos x="1747" y="535"/>
                </a:cxn>
                <a:cxn ang="0">
                  <a:pos x="1711" y="469"/>
                </a:cxn>
                <a:cxn ang="0">
                  <a:pos x="1633" y="144"/>
                </a:cxn>
                <a:cxn ang="0">
                  <a:pos x="1579" y="0"/>
                </a:cxn>
                <a:cxn ang="0">
                  <a:pos x="738" y="186"/>
                </a:cxn>
                <a:cxn ang="0">
                  <a:pos x="756" y="46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gradFill>
            <a:ln w="9525">
              <a:noFill/>
              <a:round/>
              <a:headEnd/>
              <a:tailEnd/>
            </a:ln>
          </p:spPr>
          <p:txBody>
            <a:bodyPr/>
            <a:lstStyle/>
            <a:p>
              <a:endParaRPr lang="es-MX"/>
            </a:p>
          </p:txBody>
        </p:sp>
        <p:sp>
          <p:nvSpPr>
            <p:cNvPr id="61448" name="Freeform 8"/>
            <p:cNvSpPr>
              <a:spLocks/>
            </p:cNvSpPr>
            <p:nvPr/>
          </p:nvSpPr>
          <p:spPr bwMode="hidden">
            <a:xfrm>
              <a:off x="3525" y="1"/>
              <a:ext cx="2185" cy="1508"/>
            </a:xfrm>
            <a:custGeom>
              <a:avLst/>
              <a:gdLst/>
              <a:ahLst/>
              <a:cxnLst>
                <a:cxn ang="0">
                  <a:pos x="1034" y="767"/>
                </a:cxn>
                <a:cxn ang="0">
                  <a:pos x="1190" y="1235"/>
                </a:cxn>
                <a:cxn ang="0">
                  <a:pos x="956" y="1193"/>
                </a:cxn>
                <a:cxn ang="0">
                  <a:pos x="723" y="1127"/>
                </a:cxn>
                <a:cxn ang="0">
                  <a:pos x="442" y="1109"/>
                </a:cxn>
                <a:cxn ang="0">
                  <a:pos x="0" y="1079"/>
                </a:cxn>
                <a:cxn ang="0">
                  <a:pos x="30" y="1115"/>
                </a:cxn>
                <a:cxn ang="0">
                  <a:pos x="496" y="1133"/>
                </a:cxn>
                <a:cxn ang="0">
                  <a:pos x="777" y="1187"/>
                </a:cxn>
                <a:cxn ang="0">
                  <a:pos x="1130" y="1301"/>
                </a:cxn>
                <a:cxn ang="0">
                  <a:pos x="1070" y="1319"/>
                </a:cxn>
                <a:cxn ang="0">
                  <a:pos x="711" y="1505"/>
                </a:cxn>
                <a:cxn ang="0">
                  <a:pos x="765" y="1481"/>
                </a:cxn>
                <a:cxn ang="0">
                  <a:pos x="861" y="1439"/>
                </a:cxn>
                <a:cxn ang="0">
                  <a:pos x="1022" y="1355"/>
                </a:cxn>
                <a:cxn ang="0">
                  <a:pos x="1214" y="1295"/>
                </a:cxn>
                <a:cxn ang="0">
                  <a:pos x="1267" y="1223"/>
                </a:cxn>
                <a:cxn ang="0">
                  <a:pos x="1632" y="1043"/>
                </a:cxn>
                <a:cxn ang="0">
                  <a:pos x="1931" y="953"/>
                </a:cxn>
                <a:cxn ang="0">
                  <a:pos x="2176" y="821"/>
                </a:cxn>
                <a:cxn ang="0">
                  <a:pos x="1961" y="911"/>
                </a:cxn>
                <a:cxn ang="0">
                  <a:pos x="1656" y="989"/>
                </a:cxn>
                <a:cxn ang="0">
                  <a:pos x="1339" y="1151"/>
                </a:cxn>
                <a:cxn ang="0">
                  <a:pos x="1501" y="905"/>
                </a:cxn>
                <a:cxn ang="0">
                  <a:pos x="1620" y="545"/>
                </a:cxn>
                <a:cxn ang="0">
                  <a:pos x="1740" y="372"/>
                </a:cxn>
                <a:cxn ang="0">
                  <a:pos x="1979" y="60"/>
                </a:cxn>
                <a:cxn ang="0">
                  <a:pos x="2003" y="0"/>
                </a:cxn>
                <a:cxn ang="0">
                  <a:pos x="1973" y="0"/>
                </a:cxn>
                <a:cxn ang="0">
                  <a:pos x="1596" y="480"/>
                </a:cxn>
                <a:cxn ang="0">
                  <a:pos x="1477" y="887"/>
                </a:cxn>
                <a:cxn ang="0">
                  <a:pos x="1255" y="1175"/>
                </a:cxn>
                <a:cxn ang="0">
                  <a:pos x="1130" y="905"/>
                </a:cxn>
                <a:cxn ang="0">
                  <a:pos x="1010" y="540"/>
                </a:cxn>
                <a:cxn ang="0">
                  <a:pos x="885" y="222"/>
                </a:cxn>
                <a:cxn ang="0">
                  <a:pos x="789" y="0"/>
                </a:cxn>
                <a:cxn ang="0">
                  <a:pos x="753" y="0"/>
                </a:cxn>
                <a:cxn ang="0">
                  <a:pos x="903" y="354"/>
                </a:cxn>
                <a:cxn ang="0">
                  <a:pos x="1034" y="767"/>
                </a:cxn>
                <a:cxn ang="0">
                  <a:pos x="1034" y="767"/>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s-MX"/>
            </a:p>
          </p:txBody>
        </p:sp>
        <p:sp>
          <p:nvSpPr>
            <p:cNvPr id="61449" name="Freeform 9"/>
            <p:cNvSpPr>
              <a:spLocks/>
            </p:cNvSpPr>
            <p:nvPr/>
          </p:nvSpPr>
          <p:spPr bwMode="hidden">
            <a:xfrm>
              <a:off x="0" y="649"/>
              <a:ext cx="816" cy="806"/>
            </a:xfrm>
            <a:custGeom>
              <a:avLst/>
              <a:gdLst/>
              <a:ahLst/>
              <a:cxnLst>
                <a:cxn ang="0">
                  <a:pos x="161" y="564"/>
                </a:cxn>
                <a:cxn ang="0">
                  <a:pos x="329" y="438"/>
                </a:cxn>
                <a:cxn ang="0">
                  <a:pos x="646" y="216"/>
                </a:cxn>
                <a:cxn ang="0">
                  <a:pos x="813" y="0"/>
                </a:cxn>
                <a:cxn ang="0">
                  <a:pos x="676" y="150"/>
                </a:cxn>
                <a:cxn ang="0">
                  <a:pos x="144" y="504"/>
                </a:cxn>
                <a:cxn ang="0">
                  <a:pos x="0" y="732"/>
                </a:cxn>
                <a:cxn ang="0">
                  <a:pos x="0" y="804"/>
                </a:cxn>
                <a:cxn ang="0">
                  <a:pos x="161" y="564"/>
                </a:cxn>
                <a:cxn ang="0">
                  <a:pos x="161" y="564"/>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s-MX"/>
            </a:p>
          </p:txBody>
        </p:sp>
        <p:sp>
          <p:nvSpPr>
            <p:cNvPr id="61450" name="Freeform 10"/>
            <p:cNvSpPr>
              <a:spLocks/>
            </p:cNvSpPr>
            <p:nvPr/>
          </p:nvSpPr>
          <p:spPr bwMode="hidden">
            <a:xfrm>
              <a:off x="0" y="1545"/>
              <a:ext cx="762" cy="107"/>
            </a:xfrm>
            <a:custGeom>
              <a:avLst/>
              <a:gdLst/>
              <a:ahLst/>
              <a:cxnLst>
                <a:cxn ang="0">
                  <a:pos x="460" y="66"/>
                </a:cxn>
                <a:cxn ang="0">
                  <a:pos x="759" y="0"/>
                </a:cxn>
                <a:cxn ang="0">
                  <a:pos x="496" y="36"/>
                </a:cxn>
                <a:cxn ang="0">
                  <a:pos x="138" y="48"/>
                </a:cxn>
                <a:cxn ang="0">
                  <a:pos x="0" y="78"/>
                </a:cxn>
                <a:cxn ang="0">
                  <a:pos x="0" y="107"/>
                </a:cxn>
                <a:cxn ang="0">
                  <a:pos x="96" y="89"/>
                </a:cxn>
                <a:cxn ang="0">
                  <a:pos x="460" y="66"/>
                </a:cxn>
                <a:cxn ang="0">
                  <a:pos x="460" y="66"/>
                </a:cxn>
              </a:cxnLst>
              <a:rect l="0" t="0"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s-MX"/>
            </a:p>
          </p:txBody>
        </p:sp>
        <p:sp>
          <p:nvSpPr>
            <p:cNvPr id="61451" name="Freeform 11"/>
            <p:cNvSpPr>
              <a:spLocks/>
            </p:cNvSpPr>
            <p:nvPr/>
          </p:nvSpPr>
          <p:spPr bwMode="hidden">
            <a:xfrm>
              <a:off x="2314" y="3431"/>
              <a:ext cx="3182" cy="745"/>
            </a:xfrm>
            <a:custGeom>
              <a:avLst/>
              <a:gdLst/>
              <a:ahLst/>
              <a:cxnLst>
                <a:cxn ang="0">
                  <a:pos x="1387" y="239"/>
                </a:cxn>
                <a:cxn ang="0">
                  <a:pos x="1734" y="233"/>
                </a:cxn>
                <a:cxn ang="0">
                  <a:pos x="2087" y="251"/>
                </a:cxn>
                <a:cxn ang="0">
                  <a:pos x="2505" y="233"/>
                </a:cxn>
                <a:cxn ang="0">
                  <a:pos x="3169" y="204"/>
                </a:cxn>
                <a:cxn ang="0">
                  <a:pos x="3115" y="186"/>
                </a:cxn>
                <a:cxn ang="0">
                  <a:pos x="2422" y="221"/>
                </a:cxn>
                <a:cxn ang="0">
                  <a:pos x="2003" y="221"/>
                </a:cxn>
                <a:cxn ang="0">
                  <a:pos x="1459" y="186"/>
                </a:cxn>
                <a:cxn ang="0">
                  <a:pos x="1543" y="168"/>
                </a:cxn>
                <a:cxn ang="0">
                  <a:pos x="2039" y="0"/>
                </a:cxn>
                <a:cxn ang="0">
                  <a:pos x="1961" y="24"/>
                </a:cxn>
                <a:cxn ang="0">
                  <a:pos x="1836" y="66"/>
                </a:cxn>
                <a:cxn ang="0">
                  <a:pos x="1602" y="138"/>
                </a:cxn>
                <a:cxn ang="0">
                  <a:pos x="1339" y="198"/>
                </a:cxn>
                <a:cxn ang="0">
                  <a:pos x="1268" y="251"/>
                </a:cxn>
                <a:cxn ang="0">
                  <a:pos x="765" y="413"/>
                </a:cxn>
                <a:cxn ang="0">
                  <a:pos x="335" y="503"/>
                </a:cxn>
                <a:cxn ang="0">
                  <a:pos x="0" y="617"/>
                </a:cxn>
                <a:cxn ang="0">
                  <a:pos x="299" y="539"/>
                </a:cxn>
                <a:cxn ang="0">
                  <a:pos x="735" y="449"/>
                </a:cxn>
                <a:cxn ang="0">
                  <a:pos x="1178" y="311"/>
                </a:cxn>
                <a:cxn ang="0">
                  <a:pos x="981" y="491"/>
                </a:cxn>
                <a:cxn ang="0">
                  <a:pos x="867" y="743"/>
                </a:cxn>
                <a:cxn ang="0">
                  <a:pos x="861" y="743"/>
                </a:cxn>
                <a:cxn ang="0">
                  <a:pos x="933" y="743"/>
                </a:cxn>
                <a:cxn ang="0">
                  <a:pos x="1022" y="497"/>
                </a:cxn>
                <a:cxn ang="0">
                  <a:pos x="1297" y="281"/>
                </a:cxn>
                <a:cxn ang="0">
                  <a:pos x="1531" y="449"/>
                </a:cxn>
                <a:cxn ang="0">
                  <a:pos x="1770" y="677"/>
                </a:cxn>
                <a:cxn ang="0">
                  <a:pos x="1854" y="743"/>
                </a:cxn>
                <a:cxn ang="0">
                  <a:pos x="1919" y="743"/>
                </a:cxn>
                <a:cxn ang="0">
                  <a:pos x="1692" y="527"/>
                </a:cxn>
                <a:cxn ang="0">
                  <a:pos x="1387" y="239"/>
                </a:cxn>
                <a:cxn ang="0">
                  <a:pos x="1387" y="23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gradFill>
            <a:ln w="9525">
              <a:noFill/>
              <a:round/>
              <a:headEnd/>
              <a:tailEnd/>
            </a:ln>
          </p:spPr>
          <p:txBody>
            <a:bodyPr/>
            <a:lstStyle/>
            <a:p>
              <a:endParaRPr lang="es-MX"/>
            </a:p>
          </p:txBody>
        </p:sp>
        <p:sp>
          <p:nvSpPr>
            <p:cNvPr id="61452" name="Rectangle 12"/>
            <p:cNvSpPr>
              <a:spLocks noChangeArrowheads="1"/>
            </p:cNvSpPr>
            <p:nvPr/>
          </p:nvSpPr>
          <p:spPr bwMode="hidden">
            <a:xfrm>
              <a:off x="192" y="127"/>
              <a:ext cx="1" cy="1"/>
            </a:xfrm>
            <a:prstGeom prst="rect">
              <a:avLst/>
            </a:prstGeom>
            <a:solidFill>
              <a:srgbClr val="9A1E8D"/>
            </a:solidFill>
            <a:ln w="9525">
              <a:noFill/>
              <a:miter lim="800000"/>
              <a:headEnd/>
              <a:tailEnd/>
            </a:ln>
          </p:spPr>
          <p:txBody>
            <a:bodyPr/>
            <a:lstStyle/>
            <a:p>
              <a:endParaRPr lang="es-MX"/>
            </a:p>
          </p:txBody>
        </p:sp>
        <p:sp>
          <p:nvSpPr>
            <p:cNvPr id="61453" name="Rectangle 13"/>
            <p:cNvSpPr>
              <a:spLocks noChangeArrowheads="1"/>
            </p:cNvSpPr>
            <p:nvPr/>
          </p:nvSpPr>
          <p:spPr bwMode="hidden">
            <a:xfrm>
              <a:off x="204" y="131"/>
              <a:ext cx="1" cy="1"/>
            </a:xfrm>
            <a:prstGeom prst="rect">
              <a:avLst/>
            </a:prstGeom>
            <a:solidFill>
              <a:srgbClr val="9A1E8D"/>
            </a:solidFill>
            <a:ln w="9525">
              <a:noFill/>
              <a:miter lim="800000"/>
              <a:headEnd/>
              <a:tailEnd/>
            </a:ln>
          </p:spPr>
          <p:txBody>
            <a:bodyPr/>
            <a:lstStyle/>
            <a:p>
              <a:endParaRPr lang="es-MX"/>
            </a:p>
          </p:txBody>
        </p:sp>
        <p:sp>
          <p:nvSpPr>
            <p:cNvPr id="61454" name="Freeform 14"/>
            <p:cNvSpPr>
              <a:spLocks/>
            </p:cNvSpPr>
            <p:nvPr/>
          </p:nvSpPr>
          <p:spPr bwMode="hidden">
            <a:xfrm>
              <a:off x="0" y="4032"/>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endParaRPr lang="es-MX"/>
            </a:p>
          </p:txBody>
        </p:sp>
        <p:sp>
          <p:nvSpPr>
            <p:cNvPr id="61455" name="Freeform 15"/>
            <p:cNvSpPr>
              <a:spLocks/>
            </p:cNvSpPr>
            <p:nvPr/>
          </p:nvSpPr>
          <p:spPr bwMode="hidden">
            <a:xfrm>
              <a:off x="0" y="4032"/>
              <a:ext cx="5760" cy="336"/>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endParaRPr lang="es-MX"/>
            </a:p>
          </p:txBody>
        </p:sp>
        <p:sp>
          <p:nvSpPr>
            <p:cNvPr id="61456" name="Freeform 16"/>
            <p:cNvSpPr>
              <a:spLocks/>
            </p:cNvSpPr>
            <p:nvPr/>
          </p:nvSpPr>
          <p:spPr bwMode="hidden">
            <a:xfrm>
              <a:off x="0" y="0"/>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w="9525">
              <a:noFill/>
              <a:round/>
              <a:headEnd/>
              <a:tailEnd/>
            </a:ln>
          </p:spPr>
          <p:txBody>
            <a:bodyPr/>
            <a:lstStyle/>
            <a:p>
              <a:endParaRPr lang="es-MX"/>
            </a:p>
          </p:txBody>
        </p:sp>
        <p:sp>
          <p:nvSpPr>
            <p:cNvPr id="61457" name="Freeform 17"/>
            <p:cNvSpPr>
              <a:spLocks/>
            </p:cNvSpPr>
            <p:nvPr/>
          </p:nvSpPr>
          <p:spPr bwMode="hidden">
            <a:xfrm>
              <a:off x="509" y="229"/>
              <a:ext cx="3188" cy="2024"/>
            </a:xfrm>
            <a:custGeom>
              <a:avLst/>
              <a:gdLst/>
              <a:ahLst/>
              <a:cxnLst>
                <a:cxn ang="0">
                  <a:pos x="871" y="1423"/>
                </a:cxn>
                <a:cxn ang="0">
                  <a:pos x="907" y="1393"/>
                </a:cxn>
                <a:cxn ang="0">
                  <a:pos x="991" y="1320"/>
                </a:cxn>
                <a:cxn ang="0">
                  <a:pos x="1033" y="1297"/>
                </a:cxn>
                <a:cxn ang="0">
                  <a:pos x="1086" y="1249"/>
                </a:cxn>
                <a:cxn ang="0">
                  <a:pos x="1123" y="1219"/>
                </a:cxn>
                <a:cxn ang="0">
                  <a:pos x="1057" y="1153"/>
                </a:cxn>
                <a:cxn ang="0">
                  <a:pos x="877" y="1021"/>
                </a:cxn>
                <a:cxn ang="0">
                  <a:pos x="655" y="907"/>
                </a:cxn>
                <a:cxn ang="0">
                  <a:pos x="655" y="846"/>
                </a:cxn>
                <a:cxn ang="0">
                  <a:pos x="643" y="708"/>
                </a:cxn>
                <a:cxn ang="0">
                  <a:pos x="552" y="642"/>
                </a:cxn>
                <a:cxn ang="0">
                  <a:pos x="510" y="570"/>
                </a:cxn>
                <a:cxn ang="0">
                  <a:pos x="637" y="564"/>
                </a:cxn>
                <a:cxn ang="0">
                  <a:pos x="763" y="570"/>
                </a:cxn>
                <a:cxn ang="0">
                  <a:pos x="1091" y="850"/>
                </a:cxn>
                <a:cxn ang="0">
                  <a:pos x="1009" y="566"/>
                </a:cxn>
                <a:cxn ang="0">
                  <a:pos x="1054" y="265"/>
                </a:cxn>
                <a:cxn ang="0">
                  <a:pos x="1249" y="0"/>
                </a:cxn>
                <a:cxn ang="0">
                  <a:pos x="1466" y="292"/>
                </a:cxn>
                <a:cxn ang="0">
                  <a:pos x="1475" y="548"/>
                </a:cxn>
                <a:cxn ang="0">
                  <a:pos x="1567" y="630"/>
                </a:cxn>
                <a:cxn ang="0">
                  <a:pos x="1795" y="365"/>
                </a:cxn>
                <a:cxn ang="0">
                  <a:pos x="2245" y="150"/>
                </a:cxn>
                <a:cxn ang="0">
                  <a:pos x="2618" y="180"/>
                </a:cxn>
                <a:cxn ang="0">
                  <a:pos x="3050" y="150"/>
                </a:cxn>
                <a:cxn ang="0">
                  <a:pos x="3140" y="210"/>
                </a:cxn>
                <a:cxn ang="0">
                  <a:pos x="2990" y="210"/>
                </a:cxn>
                <a:cxn ang="0">
                  <a:pos x="2834" y="377"/>
                </a:cxn>
                <a:cxn ang="0">
                  <a:pos x="2702" y="648"/>
                </a:cxn>
                <a:cxn ang="0">
                  <a:pos x="2582" y="828"/>
                </a:cxn>
                <a:cxn ang="0">
                  <a:pos x="2234" y="1009"/>
                </a:cxn>
                <a:cxn ang="0">
                  <a:pos x="1963" y="1075"/>
                </a:cxn>
                <a:cxn ang="0">
                  <a:pos x="2257" y="1111"/>
                </a:cxn>
                <a:cxn ang="0">
                  <a:pos x="2600" y="1207"/>
                </a:cxn>
                <a:cxn ang="0">
                  <a:pos x="2894" y="1441"/>
                </a:cxn>
                <a:cxn ang="0">
                  <a:pos x="3122" y="1555"/>
                </a:cxn>
                <a:cxn ang="0">
                  <a:pos x="3032" y="1585"/>
                </a:cxn>
                <a:cxn ang="0">
                  <a:pos x="3008" y="1591"/>
                </a:cxn>
                <a:cxn ang="0">
                  <a:pos x="2960" y="1597"/>
                </a:cxn>
                <a:cxn ang="0">
                  <a:pos x="2882" y="1609"/>
                </a:cxn>
                <a:cxn ang="0">
                  <a:pos x="2846" y="1609"/>
                </a:cxn>
                <a:cxn ang="0">
                  <a:pos x="2774" y="1615"/>
                </a:cxn>
                <a:cxn ang="0">
                  <a:pos x="2726" y="1621"/>
                </a:cxn>
                <a:cxn ang="0">
                  <a:pos x="2708" y="1621"/>
                </a:cxn>
                <a:cxn ang="0">
                  <a:pos x="2594" y="1657"/>
                </a:cxn>
                <a:cxn ang="0">
                  <a:pos x="2533" y="1663"/>
                </a:cxn>
                <a:cxn ang="0">
                  <a:pos x="2444" y="1675"/>
                </a:cxn>
                <a:cxn ang="0">
                  <a:pos x="2378" y="1687"/>
                </a:cxn>
                <a:cxn ang="0">
                  <a:pos x="2360" y="1705"/>
                </a:cxn>
                <a:cxn ang="0">
                  <a:pos x="2305" y="1687"/>
                </a:cxn>
                <a:cxn ang="0">
                  <a:pos x="2263" y="1663"/>
                </a:cxn>
                <a:cxn ang="0">
                  <a:pos x="2017" y="1585"/>
                </a:cxn>
                <a:cxn ang="0">
                  <a:pos x="1711" y="1453"/>
                </a:cxn>
                <a:cxn ang="0">
                  <a:pos x="1880" y="1844"/>
                </a:cxn>
                <a:cxn ang="0">
                  <a:pos x="1771" y="1922"/>
                </a:cxn>
                <a:cxn ang="0">
                  <a:pos x="1531" y="1753"/>
                </a:cxn>
                <a:cxn ang="0">
                  <a:pos x="1411" y="1477"/>
                </a:cxn>
                <a:cxn ang="0">
                  <a:pos x="1219" y="1291"/>
                </a:cxn>
                <a:cxn ang="0">
                  <a:pos x="127" y="2006"/>
                </a:cxn>
                <a:cxn ang="0">
                  <a:pos x="865" y="1429"/>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gradFill>
            <a:ln w="9525">
              <a:noFill/>
              <a:round/>
              <a:headEnd/>
              <a:tailEnd/>
            </a:ln>
          </p:spPr>
          <p:txBody>
            <a:bodyPr/>
            <a:lstStyle/>
            <a:p>
              <a:endParaRPr lang="es-MX"/>
            </a:p>
          </p:txBody>
        </p:sp>
        <p:sp>
          <p:nvSpPr>
            <p:cNvPr id="61458" name="Freeform 18"/>
            <p:cNvSpPr>
              <a:spLocks/>
            </p:cNvSpPr>
            <p:nvPr/>
          </p:nvSpPr>
          <p:spPr bwMode="hidden">
            <a:xfrm>
              <a:off x="1344" y="293"/>
              <a:ext cx="2144" cy="1787"/>
            </a:xfrm>
            <a:custGeom>
              <a:avLst/>
              <a:gdLst/>
              <a:ahLst/>
              <a:cxnLst>
                <a:cxn ang="0">
                  <a:pos x="318" y="1078"/>
                </a:cxn>
                <a:cxn ang="0">
                  <a:pos x="217" y="928"/>
                </a:cxn>
                <a:cxn ang="0">
                  <a:pos x="102" y="808"/>
                </a:cxn>
                <a:cxn ang="0">
                  <a:pos x="36" y="742"/>
                </a:cxn>
                <a:cxn ang="0">
                  <a:pos x="0" y="700"/>
                </a:cxn>
                <a:cxn ang="0">
                  <a:pos x="270" y="958"/>
                </a:cxn>
                <a:cxn ang="0">
                  <a:pos x="294" y="1006"/>
                </a:cxn>
                <a:cxn ang="0">
                  <a:pos x="367" y="670"/>
                </a:cxn>
                <a:cxn ang="0">
                  <a:pos x="379" y="411"/>
                </a:cxn>
                <a:cxn ang="0">
                  <a:pos x="347" y="118"/>
                </a:cxn>
                <a:cxn ang="0">
                  <a:pos x="393" y="0"/>
                </a:cxn>
                <a:cxn ang="0">
                  <a:pos x="397" y="357"/>
                </a:cxn>
                <a:cxn ang="0">
                  <a:pos x="421" y="609"/>
                </a:cxn>
                <a:cxn ang="0">
                  <a:pos x="385" y="826"/>
                </a:cxn>
                <a:cxn ang="0">
                  <a:pos x="385" y="1036"/>
                </a:cxn>
                <a:cxn ang="0">
                  <a:pos x="877" y="784"/>
                </a:cxn>
                <a:cxn ang="0">
                  <a:pos x="1309" y="555"/>
                </a:cxn>
                <a:cxn ang="0">
                  <a:pos x="1802" y="249"/>
                </a:cxn>
                <a:cxn ang="0">
                  <a:pos x="2096" y="69"/>
                </a:cxn>
                <a:cxn ang="0">
                  <a:pos x="1814" y="279"/>
                </a:cxn>
                <a:cxn ang="0">
                  <a:pos x="1453" y="501"/>
                </a:cxn>
                <a:cxn ang="0">
                  <a:pos x="1123" y="700"/>
                </a:cxn>
                <a:cxn ang="0">
                  <a:pos x="739" y="898"/>
                </a:cxn>
                <a:cxn ang="0">
                  <a:pos x="463" y="1084"/>
                </a:cxn>
                <a:cxn ang="0">
                  <a:pos x="817" y="1193"/>
                </a:cxn>
                <a:cxn ang="0">
                  <a:pos x="1285" y="1187"/>
                </a:cxn>
                <a:cxn ang="0">
                  <a:pos x="1916" y="1396"/>
                </a:cxn>
                <a:cxn ang="0">
                  <a:pos x="2144" y="1420"/>
                </a:cxn>
                <a:cxn ang="0">
                  <a:pos x="1814" y="1408"/>
                </a:cxn>
                <a:cxn ang="0">
                  <a:pos x="1435" y="1288"/>
                </a:cxn>
                <a:cxn ang="0">
                  <a:pos x="1219" y="1229"/>
                </a:cxn>
                <a:cxn ang="0">
                  <a:pos x="799" y="1223"/>
                </a:cxn>
                <a:cxn ang="0">
                  <a:pos x="505" y="1145"/>
                </a:cxn>
                <a:cxn ang="0">
                  <a:pos x="733" y="1378"/>
                </a:cxn>
                <a:cxn ang="0">
                  <a:pos x="877" y="1619"/>
                </a:cxn>
                <a:cxn ang="0">
                  <a:pos x="1009" y="1787"/>
                </a:cxn>
                <a:cxn ang="0">
                  <a:pos x="817" y="1607"/>
                </a:cxn>
                <a:cxn ang="0">
                  <a:pos x="673" y="1372"/>
                </a:cxn>
                <a:cxn ang="0">
                  <a:pos x="415" y="1109"/>
                </a:cxn>
                <a:cxn ang="0">
                  <a:pos x="318" y="1078"/>
                </a:cxn>
                <a:cxn ang="0">
                  <a:pos x="318" y="1078"/>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s-MX"/>
            </a:p>
          </p:txBody>
        </p:sp>
        <p:sp>
          <p:nvSpPr>
            <p:cNvPr id="61459" name="Freeform 19"/>
            <p:cNvSpPr>
              <a:spLocks/>
            </p:cNvSpPr>
            <p:nvPr/>
          </p:nvSpPr>
          <p:spPr bwMode="hidden">
            <a:xfrm>
              <a:off x="2932" y="1728"/>
              <a:ext cx="2828" cy="2366"/>
            </a:xfrm>
            <a:custGeom>
              <a:avLst/>
              <a:gdLst/>
              <a:ahLst/>
              <a:cxnLst>
                <a:cxn ang="0">
                  <a:pos x="1814" y="606"/>
                </a:cxn>
                <a:cxn ang="0">
                  <a:pos x="1615" y="252"/>
                </a:cxn>
                <a:cxn ang="0">
                  <a:pos x="1345" y="132"/>
                </a:cxn>
                <a:cxn ang="0">
                  <a:pos x="1381" y="492"/>
                </a:cxn>
                <a:cxn ang="0">
                  <a:pos x="955" y="221"/>
                </a:cxn>
                <a:cxn ang="0">
                  <a:pos x="877" y="161"/>
                </a:cxn>
                <a:cxn ang="0">
                  <a:pos x="841" y="167"/>
                </a:cxn>
                <a:cxn ang="0">
                  <a:pos x="720" y="161"/>
                </a:cxn>
                <a:cxn ang="0">
                  <a:pos x="613" y="144"/>
                </a:cxn>
                <a:cxn ang="0">
                  <a:pos x="492" y="161"/>
                </a:cxn>
                <a:cxn ang="0">
                  <a:pos x="432" y="150"/>
                </a:cxn>
                <a:cxn ang="0">
                  <a:pos x="342" y="138"/>
                </a:cxn>
                <a:cxn ang="0">
                  <a:pos x="246" y="126"/>
                </a:cxn>
                <a:cxn ang="0">
                  <a:pos x="174" y="114"/>
                </a:cxn>
                <a:cxn ang="0">
                  <a:pos x="216" y="240"/>
                </a:cxn>
                <a:cxn ang="0">
                  <a:pos x="607" y="588"/>
                </a:cxn>
                <a:cxn ang="0">
                  <a:pos x="1177" y="817"/>
                </a:cxn>
                <a:cxn ang="0">
                  <a:pos x="972" y="871"/>
                </a:cxn>
                <a:cxn ang="0">
                  <a:pos x="492" y="1111"/>
                </a:cxn>
                <a:cxn ang="0">
                  <a:pos x="276" y="1441"/>
                </a:cxn>
                <a:cxn ang="0">
                  <a:pos x="42" y="1441"/>
                </a:cxn>
                <a:cxn ang="0">
                  <a:pos x="367" y="1585"/>
                </a:cxn>
                <a:cxn ang="0">
                  <a:pos x="949" y="1712"/>
                </a:cxn>
                <a:cxn ang="0">
                  <a:pos x="1519" y="1537"/>
                </a:cxn>
                <a:cxn ang="0">
                  <a:pos x="1735" y="1513"/>
                </a:cxn>
                <a:cxn ang="0">
                  <a:pos x="1723" y="1802"/>
                </a:cxn>
                <a:cxn ang="0">
                  <a:pos x="2042" y="2229"/>
                </a:cxn>
                <a:cxn ang="0">
                  <a:pos x="2191" y="2133"/>
                </a:cxn>
                <a:cxn ang="0">
                  <a:pos x="2270" y="1970"/>
                </a:cxn>
                <a:cxn ang="0">
                  <a:pos x="2233" y="1573"/>
                </a:cxn>
                <a:cxn ang="0">
                  <a:pos x="2294" y="1483"/>
                </a:cxn>
                <a:cxn ang="0">
                  <a:pos x="2588" y="1688"/>
                </a:cxn>
                <a:cxn ang="0">
                  <a:pos x="2695" y="1682"/>
                </a:cxn>
                <a:cxn ang="0">
                  <a:pos x="2588" y="1543"/>
                </a:cxn>
                <a:cxn ang="0">
                  <a:pos x="2510" y="1357"/>
                </a:cxn>
                <a:cxn ang="0">
                  <a:pos x="2354" y="1184"/>
                </a:cxn>
                <a:cxn ang="0">
                  <a:pos x="2102" y="931"/>
                </a:cxn>
                <a:cxn ang="0">
                  <a:pos x="2137" y="907"/>
                </a:cxn>
                <a:cxn ang="0">
                  <a:pos x="2215" y="871"/>
                </a:cxn>
                <a:cxn ang="0">
                  <a:pos x="2324" y="817"/>
                </a:cxn>
                <a:cxn ang="0">
                  <a:pos x="2372" y="787"/>
                </a:cxn>
                <a:cxn ang="0">
                  <a:pos x="2078" y="865"/>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endParaRPr lang="es-MX"/>
            </a:p>
          </p:txBody>
        </p:sp>
        <p:sp>
          <p:nvSpPr>
            <p:cNvPr id="61460" name="Freeform 20"/>
            <p:cNvSpPr>
              <a:spLocks/>
            </p:cNvSpPr>
            <p:nvPr/>
          </p:nvSpPr>
          <p:spPr bwMode="hidden">
            <a:xfrm>
              <a:off x="3160" y="1860"/>
              <a:ext cx="2162" cy="1934"/>
            </a:xfrm>
            <a:custGeom>
              <a:avLst/>
              <a:gdLst/>
              <a:ahLst/>
              <a:cxnLst>
                <a:cxn ang="0">
                  <a:pos x="1842" y="851"/>
                </a:cxn>
                <a:cxn ang="0">
                  <a:pos x="1937" y="1019"/>
                </a:cxn>
                <a:cxn ang="0">
                  <a:pos x="2051" y="1168"/>
                </a:cxn>
                <a:cxn ang="0">
                  <a:pos x="2117" y="1246"/>
                </a:cxn>
                <a:cxn ang="0">
                  <a:pos x="2153" y="1294"/>
                </a:cxn>
                <a:cxn ang="0">
                  <a:pos x="1889" y="977"/>
                </a:cxn>
                <a:cxn ang="0">
                  <a:pos x="1860" y="929"/>
                </a:cxn>
                <a:cxn ang="0">
                  <a:pos x="1782" y="1240"/>
                </a:cxn>
                <a:cxn ang="0">
                  <a:pos x="1770" y="1486"/>
                </a:cxn>
                <a:cxn ang="0">
                  <a:pos x="1818" y="1906"/>
                </a:cxn>
                <a:cxn ang="0">
                  <a:pos x="1788" y="1930"/>
                </a:cxn>
                <a:cxn ang="0">
                  <a:pos x="1746" y="1534"/>
                </a:cxn>
                <a:cxn ang="0">
                  <a:pos x="1728" y="1288"/>
                </a:cxn>
                <a:cxn ang="0">
                  <a:pos x="1764" y="1085"/>
                </a:cxn>
                <a:cxn ang="0">
                  <a:pos x="1770" y="875"/>
                </a:cxn>
                <a:cxn ang="0">
                  <a:pos x="1268" y="1007"/>
                </a:cxn>
                <a:cxn ang="0">
                  <a:pos x="825" y="1132"/>
                </a:cxn>
                <a:cxn ang="0">
                  <a:pos x="323" y="1312"/>
                </a:cxn>
                <a:cxn ang="0">
                  <a:pos x="18" y="1420"/>
                </a:cxn>
                <a:cxn ang="0">
                  <a:pos x="311" y="1282"/>
                </a:cxn>
                <a:cxn ang="0">
                  <a:pos x="682" y="1144"/>
                </a:cxn>
                <a:cxn ang="0">
                  <a:pos x="1022" y="1037"/>
                </a:cxn>
                <a:cxn ang="0">
                  <a:pos x="1411" y="929"/>
                </a:cxn>
                <a:cxn ang="0">
                  <a:pos x="1692" y="815"/>
                </a:cxn>
                <a:cxn ang="0">
                  <a:pos x="1333" y="623"/>
                </a:cxn>
                <a:cxn ang="0">
                  <a:pos x="861" y="515"/>
                </a:cxn>
                <a:cxn ang="0">
                  <a:pos x="227" y="161"/>
                </a:cxn>
                <a:cxn ang="0">
                  <a:pos x="0" y="83"/>
                </a:cxn>
                <a:cxn ang="0">
                  <a:pos x="329" y="179"/>
                </a:cxn>
                <a:cxn ang="0">
                  <a:pos x="712" y="383"/>
                </a:cxn>
                <a:cxn ang="0">
                  <a:pos x="933" y="491"/>
                </a:cxn>
                <a:cxn ang="0">
                  <a:pos x="1351" y="593"/>
                </a:cxn>
                <a:cxn ang="0">
                  <a:pos x="1650" y="743"/>
                </a:cxn>
                <a:cxn ang="0">
                  <a:pos x="1423" y="461"/>
                </a:cxn>
                <a:cxn ang="0">
                  <a:pos x="1286" y="191"/>
                </a:cxn>
                <a:cxn ang="0">
                  <a:pos x="1154" y="0"/>
                </a:cxn>
                <a:cxn ang="0">
                  <a:pos x="1339" y="215"/>
                </a:cxn>
                <a:cxn ang="0">
                  <a:pos x="1489" y="485"/>
                </a:cxn>
                <a:cxn ang="0">
                  <a:pos x="1746" y="803"/>
                </a:cxn>
                <a:cxn ang="0">
                  <a:pos x="1842" y="851"/>
                </a:cxn>
                <a:cxn ang="0">
                  <a:pos x="1842" y="85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s-MX"/>
            </a:p>
          </p:txBody>
        </p:sp>
      </p:grpSp>
      <p:sp>
        <p:nvSpPr>
          <p:cNvPr id="61461" name="Rectangle 21"/>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1462" name="Rectangle 2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463" name="Rectangle 23"/>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ffectLst>
                  <a:outerShdw blurRad="38100" dist="38100" dir="2700000" algn="tl">
                    <a:srgbClr val="000000"/>
                  </a:outerShdw>
                </a:effectLst>
                <a:latin typeface="+mn-lt"/>
              </a:defRPr>
            </a:lvl1pPr>
          </a:lstStyle>
          <a:p>
            <a:endParaRPr lang="en-US"/>
          </a:p>
        </p:txBody>
      </p:sp>
      <p:sp>
        <p:nvSpPr>
          <p:cNvPr id="61464" name="Rectangle 2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ffectLst>
                  <a:outerShdw blurRad="38100" dist="38100" dir="2700000" algn="tl">
                    <a:srgbClr val="000000"/>
                  </a:outerShdw>
                </a:effectLst>
                <a:latin typeface="+mn-lt"/>
              </a:defRPr>
            </a:lvl1pPr>
          </a:lstStyle>
          <a:p>
            <a:endParaRPr lang="en-US"/>
          </a:p>
        </p:txBody>
      </p:sp>
      <p:sp>
        <p:nvSpPr>
          <p:cNvPr id="61465" name="Rectangle 25"/>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ffectLst>
                  <a:outerShdw blurRad="38100" dist="38100" dir="2700000" algn="tl">
                    <a:srgbClr val="000000"/>
                  </a:outerShdw>
                </a:effectLst>
                <a:latin typeface="+mn-lt"/>
              </a:defRPr>
            </a:lvl1pPr>
          </a:lstStyle>
          <a:p>
            <a:fld id="{9BE60451-A067-4EA6-8F92-97278DC0865F}" type="slidenum">
              <a:rPr lang="en-US"/>
              <a:pPr/>
              <a:t>‹Nº›</a:t>
            </a:fld>
            <a:endParaRPr lang="en-US"/>
          </a:p>
        </p:txBody>
      </p:sp>
    </p:spTree>
  </p:cSld>
  <p:clrMap bg1="dk2" tx1="lt1" bg2="dk1" tx2="lt2" accent1="accent1" accent2="accent2" accent3="accent3" accent4="accent4" accent5="accent5" accent6="accent6" hlink="hlink" folHlink="folHlink"/>
  <p:sldLayoutIdLst>
    <p:sldLayoutId id="2147483662"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timing>
    <p:tnLst>
      <p:par>
        <p:cTn id="1" dur="indefinite" restart="never" nodeType="tmRoot"/>
      </p:par>
    </p:tnLst>
  </p:timing>
  <p:txStyles>
    <p:title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cs typeface="Arial"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cs typeface="Arial"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cs typeface="Arial"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cs typeface="Arial"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cs typeface="Arial"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cs typeface="Arial"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cs typeface="Arial"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cs typeface="Arial" charset="0"/>
        </a:defRPr>
      </a:lvl9pPr>
    </p:titleStyle>
    <p:bodyStyle>
      <a:lvl1pPr marL="342900" indent="-342900" algn="l" rtl="0" fontAlgn="base">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2"/>
        </a:buClr>
        <a:buSzPct val="60000"/>
        <a:buFont typeface="Wingdings" pitchFamily="2" charset="2"/>
        <a:buChar char="n"/>
        <a:defRPr sz="2800">
          <a:solidFill>
            <a:schemeClr val="tx1"/>
          </a:solidFill>
          <a:effectLst>
            <a:outerShdw blurRad="38100" dist="38100" dir="2700000" algn="tl">
              <a:srgbClr val="000000"/>
            </a:outerShdw>
          </a:effectLst>
          <a:latin typeface="+mn-lt"/>
          <a:cs typeface="+mn-cs"/>
        </a:defRPr>
      </a:lvl2pPr>
      <a:lvl3pPr marL="1143000" indent="-228600" algn="l" rtl="0" fontAlgn="base">
        <a:spcBef>
          <a:spcPct val="20000"/>
        </a:spcBef>
        <a:spcAft>
          <a:spcPct val="0"/>
        </a:spcAft>
        <a:buClr>
          <a:schemeClr val="folHlink"/>
        </a:buClr>
        <a:buSzPct val="60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fontAlgn="base">
        <a:spcBef>
          <a:spcPct val="20000"/>
        </a:spcBef>
        <a:spcAft>
          <a:spcPct val="0"/>
        </a:spcAft>
        <a:buClr>
          <a:schemeClr val="tx1"/>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4pPr>
      <a:lvl5pPr marL="20574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4514" name="Group 2"/>
          <p:cNvGrpSpPr>
            <a:grpSpLocks/>
          </p:cNvGrpSpPr>
          <p:nvPr/>
        </p:nvGrpSpPr>
        <p:grpSpPr bwMode="auto">
          <a:xfrm>
            <a:off x="0" y="0"/>
            <a:ext cx="7242175" cy="1981200"/>
            <a:chOff x="0" y="0"/>
            <a:chExt cx="4562" cy="1248"/>
          </a:xfrm>
        </p:grpSpPr>
        <p:sp>
          <p:nvSpPr>
            <p:cNvPr id="64515" name="Freeform 3"/>
            <p:cNvSpPr>
              <a:spLocks/>
            </p:cNvSpPr>
            <p:nvPr/>
          </p:nvSpPr>
          <p:spPr bwMode="hidden">
            <a:xfrm>
              <a:off x="0" y="583"/>
              <a:ext cx="4487" cy="665"/>
            </a:xfrm>
            <a:custGeom>
              <a:avLst/>
              <a:gdLst/>
              <a:ahLst/>
              <a:cxnLst>
                <a:cxn ang="0">
                  <a:pos x="4800" y="299"/>
                </a:cxn>
                <a:cxn ang="0">
                  <a:pos x="0" y="665"/>
                </a:cxn>
                <a:cxn ang="0">
                  <a:pos x="0" y="0"/>
                </a:cxn>
                <a:cxn ang="0">
                  <a:pos x="4806" y="1"/>
                </a:cxn>
                <a:cxn ang="0">
                  <a:pos x="4800" y="153"/>
                </a:cxn>
                <a:cxn ang="0">
                  <a:pos x="4800" y="299"/>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w="9525">
              <a:noFill/>
              <a:round/>
              <a:headEnd/>
              <a:tailEnd/>
            </a:ln>
          </p:spPr>
          <p:txBody>
            <a:bodyPr/>
            <a:lstStyle/>
            <a:p>
              <a:endParaRPr lang="es-MX"/>
            </a:p>
          </p:txBody>
        </p:sp>
        <p:sp>
          <p:nvSpPr>
            <p:cNvPr id="64516" name="Freeform 4"/>
            <p:cNvSpPr>
              <a:spLocks/>
            </p:cNvSpPr>
            <p:nvPr/>
          </p:nvSpPr>
          <p:spPr bwMode="hidden">
            <a:xfrm>
              <a:off x="0" y="0"/>
              <a:ext cx="4562" cy="1199"/>
            </a:xfrm>
            <a:custGeom>
              <a:avLst/>
              <a:gdLst/>
              <a:ahLst/>
              <a:cxnLst>
                <a:cxn ang="0">
                  <a:pos x="4560" y="932"/>
                </a:cxn>
                <a:cxn ang="0">
                  <a:pos x="0" y="1199"/>
                </a:cxn>
                <a:cxn ang="0">
                  <a:pos x="0" y="0"/>
                </a:cxn>
                <a:cxn ang="0">
                  <a:pos x="4562" y="0"/>
                </a:cxn>
                <a:cxn ang="0">
                  <a:pos x="4560" y="932"/>
                </a:cxn>
                <a:cxn ang="0">
                  <a:pos x="4560" y="932"/>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w="9525">
              <a:noFill/>
              <a:round/>
              <a:headEnd/>
              <a:tailEnd/>
            </a:ln>
          </p:spPr>
          <p:txBody>
            <a:bodyPr/>
            <a:lstStyle/>
            <a:p>
              <a:endParaRPr lang="es-MX"/>
            </a:p>
          </p:txBody>
        </p:sp>
      </p:grpSp>
      <p:sp>
        <p:nvSpPr>
          <p:cNvPr id="64517" name="Rectangle 5"/>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4518" name="Rectangle 6"/>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4519" name="Rectangle 7"/>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latin typeface="+mn-lt"/>
              </a:defRPr>
            </a:lvl1pPr>
          </a:lstStyle>
          <a:p>
            <a:endParaRPr lang="en-US"/>
          </a:p>
        </p:txBody>
      </p:sp>
      <p:sp>
        <p:nvSpPr>
          <p:cNvPr id="64520" name="Rectangle 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latin typeface="+mn-lt"/>
              </a:defRPr>
            </a:lvl1pPr>
          </a:lstStyle>
          <a:p>
            <a:endParaRPr lang="en-US"/>
          </a:p>
        </p:txBody>
      </p:sp>
      <p:sp>
        <p:nvSpPr>
          <p:cNvPr id="64521" name="Rectangle 9"/>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latin typeface="+mn-lt"/>
              </a:defRPr>
            </a:lvl1pPr>
          </a:lstStyle>
          <a:p>
            <a:fld id="{773DED5A-B9CF-401D-8296-5587A9F9BB6F}" type="slidenum">
              <a:rPr lang="en-US"/>
              <a:pPr/>
              <a:t>‹Nº›</a:t>
            </a:fld>
            <a:endParaRPr lang="en-US"/>
          </a:p>
        </p:txBody>
      </p:sp>
    </p:spTree>
  </p:cSld>
  <p:clrMap bg1="dk2" tx1="lt1" bg2="dk1" tx2="lt2" accent1="accent1" accent2="accent2" accent3="accent3" accent4="accent4" accent5="accent5" accent6="accent6" hlink="hlink" folHlink="folHlink"/>
  <p:sldLayoutIdLst>
    <p:sldLayoutId id="2147483664"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iming>
    <p:tnLst>
      <p:par>
        <p:cTn id="1" dur="indefinite" restart="never" nodeType="tmRoot"/>
      </p:par>
    </p:tn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l" rtl="0" fontAlgn="base">
        <a:spcBef>
          <a:spcPct val="20000"/>
        </a:spcBef>
        <a:spcAft>
          <a:spcPct val="0"/>
        </a:spcAft>
        <a:buClr>
          <a:schemeClr val="hlink"/>
        </a:buClr>
        <a:buSzPct val="8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cs typeface="+mn-cs"/>
        </a:defRPr>
      </a:lvl2pPr>
      <a:lvl3pPr marL="1143000" indent="-228600" algn="l" rtl="0" fontAlgn="base">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cs typeface="+mn-cs"/>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cs typeface="+mn-cs"/>
        </a:defRPr>
      </a:lvl4pPr>
      <a:lvl5pPr marL="20574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9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9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9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9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9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9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9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hemeOverride" Target="../theme/themeOverride1.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hemeOverride" Target="../theme/themeOverride2.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hemeOverride" Target="../theme/themeOverride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0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s-ES" b="1"/>
              <a:t>Educación Pedagogía y Didáctica</a:t>
            </a:r>
            <a:r>
              <a:rPr lang="en-US"/>
              <a:t> </a:t>
            </a:r>
          </a:p>
        </p:txBody>
      </p:sp>
      <p:sp>
        <p:nvSpPr>
          <p:cNvPr id="2051" name="Rectangle 3"/>
          <p:cNvSpPr>
            <a:spLocks noGrp="1" noChangeArrowheads="1"/>
          </p:cNvSpPr>
          <p:nvPr>
            <p:ph type="subTitle" idx="1"/>
          </p:nvPr>
        </p:nvSpPr>
        <p:spPr/>
        <p:txBody>
          <a:bodyPr/>
          <a:lstStyle/>
          <a:p>
            <a:pPr>
              <a:lnSpc>
                <a:spcPct val="90000"/>
              </a:lnSpc>
            </a:pPr>
            <a:r>
              <a:rPr lang="es-ES_tradnl" sz="2400"/>
              <a:t>Gloria Judith Castro Bohórquez</a:t>
            </a:r>
          </a:p>
          <a:p>
            <a:pPr>
              <a:lnSpc>
                <a:spcPct val="90000"/>
              </a:lnSpc>
            </a:pPr>
            <a:r>
              <a:rPr lang="es-ES_tradnl" sz="2400"/>
              <a:t>Profesora</a:t>
            </a:r>
          </a:p>
          <a:p>
            <a:pPr>
              <a:lnSpc>
                <a:spcPct val="90000"/>
              </a:lnSpc>
            </a:pPr>
            <a:r>
              <a:rPr lang="es-ES_tradnl" sz="2400"/>
              <a:t>Departamento Educación y Pedagogía</a:t>
            </a:r>
          </a:p>
          <a:p>
            <a:pPr>
              <a:lnSpc>
                <a:spcPct val="90000"/>
              </a:lnSpc>
            </a:pPr>
            <a:r>
              <a:rPr lang="es-ES_tradnl" sz="2400"/>
              <a:t>Universidad del Cauca</a:t>
            </a:r>
            <a:endParaRPr lang="en-US" sz="240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p:cNvSpPr>
            <a:spLocks noGrp="1" noChangeArrowheads="1"/>
          </p:cNvSpPr>
          <p:nvPr>
            <p:ph type="title"/>
          </p:nvPr>
        </p:nvSpPr>
        <p:spPr/>
        <p:txBody>
          <a:bodyPr/>
          <a:lstStyle/>
          <a:p>
            <a:r>
              <a:rPr lang="es-ES" sz="2800"/>
              <a:t>Educación Pedagogía y Didáctica</a:t>
            </a:r>
            <a:endParaRPr lang="en-US" sz="2800"/>
          </a:p>
        </p:txBody>
      </p:sp>
      <p:sp>
        <p:nvSpPr>
          <p:cNvPr id="11267" name="Rectangle 3"/>
          <p:cNvSpPr>
            <a:spLocks noGrp="1" noChangeArrowheads="1"/>
          </p:cNvSpPr>
          <p:nvPr>
            <p:ph type="body" idx="1"/>
          </p:nvPr>
        </p:nvSpPr>
        <p:spPr/>
        <p:txBody>
          <a:bodyPr/>
          <a:lstStyle/>
          <a:p>
            <a:r>
              <a:rPr lang="es-ES" sz="2400" b="1"/>
              <a:t>Filosofía de la cultura</a:t>
            </a:r>
            <a:r>
              <a:rPr lang="en-US" sz="2400"/>
              <a:t> </a:t>
            </a:r>
          </a:p>
          <a:p>
            <a:pPr>
              <a:buFont typeface="Wingdings" pitchFamily="2" charset="2"/>
              <a:buNone/>
            </a:pPr>
            <a:r>
              <a:rPr lang="en-US" sz="2400"/>
              <a:t>	(Jesús Mosterín)</a:t>
            </a:r>
          </a:p>
          <a:p>
            <a:pPr>
              <a:buFont typeface="Wingdings" pitchFamily="2" charset="2"/>
              <a:buNone/>
            </a:pPr>
            <a:r>
              <a:rPr lang="es-ES" sz="2400" b="1"/>
              <a:t>Cultura</a:t>
            </a:r>
            <a:r>
              <a:rPr lang="es-ES" sz="2400"/>
              <a:t> es información transmitida por aprendizaje social, es decir, por imitación de los otros miembros del grupo o de los modelos sociales, por enseñanza o educación en la familia y en la escuela, o por recepción de información comunicada a través de soportes artificiales. Todas estas son formas de aprendizaje social. (1994:30)</a:t>
            </a:r>
            <a:endParaRPr lang="en-US" sz="240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AutoShape 2"/>
          <p:cNvSpPr>
            <a:spLocks noGrp="1" noChangeArrowheads="1"/>
          </p:cNvSpPr>
          <p:nvPr>
            <p:ph type="title"/>
          </p:nvPr>
        </p:nvSpPr>
        <p:spPr/>
        <p:txBody>
          <a:bodyPr/>
          <a:lstStyle/>
          <a:p>
            <a:r>
              <a:rPr lang="es-ES" sz="2800"/>
              <a:t>Educación Pedagogía y Didáctica</a:t>
            </a:r>
            <a:endParaRPr lang="en-US" sz="2800"/>
          </a:p>
        </p:txBody>
      </p:sp>
      <p:sp>
        <p:nvSpPr>
          <p:cNvPr id="12291" name="Rectangle 3"/>
          <p:cNvSpPr>
            <a:spLocks noGrp="1" noChangeArrowheads="1"/>
          </p:cNvSpPr>
          <p:nvPr>
            <p:ph type="body" idx="1"/>
          </p:nvPr>
        </p:nvSpPr>
        <p:spPr/>
        <p:txBody>
          <a:bodyPr/>
          <a:lstStyle/>
          <a:p>
            <a:pPr>
              <a:lnSpc>
                <a:spcPct val="90000"/>
              </a:lnSpc>
            </a:pPr>
            <a:r>
              <a:rPr lang="es-ES" b="1"/>
              <a:t>Filosofía de la cultura</a:t>
            </a:r>
            <a:r>
              <a:rPr lang="en-US"/>
              <a:t> </a:t>
            </a:r>
          </a:p>
          <a:p>
            <a:pPr>
              <a:lnSpc>
                <a:spcPct val="90000"/>
              </a:lnSpc>
              <a:buFont typeface="Wingdings" pitchFamily="2" charset="2"/>
              <a:buNone/>
            </a:pPr>
            <a:r>
              <a:rPr lang="en-US"/>
              <a:t>	(Jesús Mosterín)</a:t>
            </a:r>
          </a:p>
          <a:p>
            <a:pPr>
              <a:lnSpc>
                <a:spcPct val="90000"/>
              </a:lnSpc>
              <a:buFont typeface="Wingdings" pitchFamily="2" charset="2"/>
              <a:buNone/>
            </a:pPr>
            <a:r>
              <a:rPr lang="es-ES" b="1"/>
              <a:t>Aprendizaje:</a:t>
            </a:r>
            <a:r>
              <a:rPr lang="es-ES"/>
              <a:t> Es el proceso mediante el cual la información (no hereditaria) es adquirida por el organismo y almacenada en su memoria de largo plazo, de tal modo que pueda ser recuperada. La información aprendida puede ser descriptiva, práctica y valorativa. (1994:28)</a:t>
            </a: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AutoShape 2"/>
          <p:cNvSpPr>
            <a:spLocks noGrp="1" noChangeArrowheads="1"/>
          </p:cNvSpPr>
          <p:nvPr>
            <p:ph type="title"/>
          </p:nvPr>
        </p:nvSpPr>
        <p:spPr/>
        <p:txBody>
          <a:bodyPr/>
          <a:lstStyle/>
          <a:p>
            <a:r>
              <a:rPr lang="es-ES" sz="2800"/>
              <a:t>Educación Pedagogía y Didáctica</a:t>
            </a:r>
            <a:endParaRPr lang="en-US" sz="2800"/>
          </a:p>
        </p:txBody>
      </p:sp>
      <p:sp>
        <p:nvSpPr>
          <p:cNvPr id="13315" name="Rectangle 3"/>
          <p:cNvSpPr>
            <a:spLocks noGrp="1" noChangeArrowheads="1"/>
          </p:cNvSpPr>
          <p:nvPr>
            <p:ph type="body" idx="1"/>
          </p:nvPr>
        </p:nvSpPr>
        <p:spPr/>
        <p:txBody>
          <a:bodyPr/>
          <a:lstStyle/>
          <a:p>
            <a:pPr>
              <a:lnSpc>
                <a:spcPct val="90000"/>
              </a:lnSpc>
            </a:pPr>
            <a:r>
              <a:rPr lang="es-ES" b="1"/>
              <a:t>Filosofía de la cultura</a:t>
            </a:r>
            <a:r>
              <a:rPr lang="en-US"/>
              <a:t>  (Jesús Mosterín)</a:t>
            </a:r>
          </a:p>
          <a:p>
            <a:pPr>
              <a:lnSpc>
                <a:spcPct val="90000"/>
              </a:lnSpc>
              <a:buFont typeface="Wingdings" pitchFamily="2" charset="2"/>
              <a:buNone/>
            </a:pPr>
            <a:r>
              <a:rPr lang="es-ES" b="1"/>
              <a:t>La información descriptiva</a:t>
            </a:r>
            <a:r>
              <a:rPr lang="es-ES"/>
              <a:t> o teórica, son: los datos, el saber qué.</a:t>
            </a:r>
            <a:endParaRPr lang="es-ES" b="1"/>
          </a:p>
          <a:p>
            <a:pPr>
              <a:lnSpc>
                <a:spcPct val="90000"/>
              </a:lnSpc>
              <a:buFont typeface="Wingdings" pitchFamily="2" charset="2"/>
              <a:buNone/>
            </a:pPr>
            <a:r>
              <a:rPr lang="es-ES" b="1"/>
              <a:t>La información práctica </a:t>
            </a:r>
            <a:r>
              <a:rPr lang="es-ES"/>
              <a:t>o</a:t>
            </a:r>
            <a:r>
              <a:rPr lang="es-ES" b="1"/>
              <a:t> </a:t>
            </a:r>
            <a:r>
              <a:rPr lang="es-ES"/>
              <a:t>técnica son: las instrucciones, las habilidades, el know How.</a:t>
            </a:r>
            <a:endParaRPr lang="es-ES" b="1"/>
          </a:p>
          <a:p>
            <a:pPr>
              <a:lnSpc>
                <a:spcPct val="90000"/>
              </a:lnSpc>
              <a:buFont typeface="Wingdings" pitchFamily="2" charset="2"/>
              <a:buNone/>
            </a:pPr>
            <a:r>
              <a:rPr lang="es-ES" b="1"/>
              <a:t>La información valorativa </a:t>
            </a:r>
            <a:r>
              <a:rPr lang="es-ES"/>
              <a:t>o evaluativa son: las preferencias, los valores, las metas, las actitudes, filias y fobias.</a:t>
            </a: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AutoShape 2"/>
          <p:cNvSpPr>
            <a:spLocks noGrp="1" noChangeArrowheads="1"/>
          </p:cNvSpPr>
          <p:nvPr>
            <p:ph type="title"/>
          </p:nvPr>
        </p:nvSpPr>
        <p:spPr/>
        <p:txBody>
          <a:bodyPr/>
          <a:lstStyle/>
          <a:p>
            <a:r>
              <a:rPr lang="es-ES" sz="2800"/>
              <a:t>Educación Pedagogía y Didáctica</a:t>
            </a:r>
            <a:endParaRPr lang="en-US" sz="2800"/>
          </a:p>
        </p:txBody>
      </p:sp>
      <p:sp>
        <p:nvSpPr>
          <p:cNvPr id="14339" name="Rectangle 3"/>
          <p:cNvSpPr>
            <a:spLocks noGrp="1" noChangeArrowheads="1"/>
          </p:cNvSpPr>
          <p:nvPr>
            <p:ph type="body" idx="1"/>
          </p:nvPr>
        </p:nvSpPr>
        <p:spPr/>
        <p:txBody>
          <a:bodyPr/>
          <a:lstStyle/>
          <a:p>
            <a:pPr>
              <a:lnSpc>
                <a:spcPct val="80000"/>
              </a:lnSpc>
            </a:pPr>
            <a:r>
              <a:rPr lang="es-ES" sz="2400" b="1"/>
              <a:t>Filosofía de </a:t>
            </a:r>
            <a:r>
              <a:rPr lang="es-ES" b="1"/>
              <a:t>la</a:t>
            </a:r>
            <a:r>
              <a:rPr lang="es-ES" sz="2400" b="1"/>
              <a:t> cultura</a:t>
            </a:r>
            <a:r>
              <a:rPr lang="en-US" sz="1800"/>
              <a:t>  (Jesús Mosterín)</a:t>
            </a:r>
          </a:p>
          <a:p>
            <a:pPr>
              <a:lnSpc>
                <a:spcPct val="80000"/>
              </a:lnSpc>
              <a:buFont typeface="Wingdings" pitchFamily="2" charset="2"/>
              <a:buNone/>
            </a:pPr>
            <a:r>
              <a:rPr lang="es-ES" sz="1800" b="1"/>
              <a:t>Los diversos tipos de aprendizaje individual son: </a:t>
            </a:r>
          </a:p>
          <a:p>
            <a:pPr>
              <a:lnSpc>
                <a:spcPct val="80000"/>
              </a:lnSpc>
              <a:buFont typeface="Wingdings" pitchFamily="2" charset="2"/>
              <a:buNone/>
            </a:pPr>
            <a:r>
              <a:rPr lang="es-ES" sz="1800"/>
              <a:t>Ensayo y error.</a:t>
            </a:r>
          </a:p>
          <a:p>
            <a:pPr>
              <a:lnSpc>
                <a:spcPct val="80000"/>
              </a:lnSpc>
              <a:buFont typeface="Wingdings" pitchFamily="2" charset="2"/>
              <a:buNone/>
            </a:pPr>
            <a:r>
              <a:rPr lang="es-ES" sz="1800"/>
              <a:t>Impronta o troquelado imprinting, aprendizaje de ciertas pautas durante una etapa limitada del proceso de maduración.</a:t>
            </a:r>
          </a:p>
          <a:p>
            <a:pPr>
              <a:lnSpc>
                <a:spcPct val="80000"/>
              </a:lnSpc>
              <a:buFont typeface="Wingdings" pitchFamily="2" charset="2"/>
              <a:buNone/>
            </a:pPr>
            <a:r>
              <a:rPr lang="es-ES" sz="1800"/>
              <a:t>Condicionamiento clásico o de Pavlov.</a:t>
            </a:r>
          </a:p>
          <a:p>
            <a:pPr>
              <a:lnSpc>
                <a:spcPct val="80000"/>
              </a:lnSpc>
              <a:buFont typeface="Wingdings" pitchFamily="2" charset="2"/>
              <a:buNone/>
            </a:pPr>
            <a:r>
              <a:rPr lang="es-ES" sz="1800"/>
              <a:t>Condicionamiento operante o instrumental o de Skinner.</a:t>
            </a:r>
          </a:p>
          <a:p>
            <a:pPr>
              <a:lnSpc>
                <a:spcPct val="80000"/>
              </a:lnSpc>
              <a:buFont typeface="Wingdings" pitchFamily="2" charset="2"/>
              <a:buNone/>
            </a:pPr>
            <a:r>
              <a:rPr lang="es-ES" sz="1800"/>
              <a:t>Habituación elimininación de respuestas innecesarias.</a:t>
            </a:r>
          </a:p>
          <a:p>
            <a:pPr>
              <a:lnSpc>
                <a:spcPct val="80000"/>
              </a:lnSpc>
              <a:buFont typeface="Wingdings" pitchFamily="2" charset="2"/>
              <a:buNone/>
            </a:pPr>
            <a:r>
              <a:rPr lang="es-ES" sz="1800"/>
              <a:t>Sensibilización lo contrario a habituación.</a:t>
            </a:r>
          </a:p>
          <a:p>
            <a:pPr>
              <a:lnSpc>
                <a:spcPct val="80000"/>
              </a:lnSpc>
              <a:buFont typeface="Wingdings" pitchFamily="2" charset="2"/>
              <a:buNone/>
            </a:pPr>
            <a:r>
              <a:rPr lang="es-ES" sz="1800"/>
              <a:t>Aprendizaje por intuición insight o por ensayo y error.</a:t>
            </a:r>
          </a:p>
          <a:p>
            <a:pPr>
              <a:lnSpc>
                <a:spcPct val="80000"/>
              </a:lnSpc>
              <a:buFont typeface="Wingdings" pitchFamily="2" charset="2"/>
              <a:buNone/>
            </a:pPr>
            <a:r>
              <a:rPr lang="es-ES" sz="1800"/>
              <a:t>Invención o descubrimiento .</a:t>
            </a:r>
          </a:p>
          <a:p>
            <a:pPr>
              <a:lnSpc>
                <a:spcPct val="80000"/>
              </a:lnSpc>
              <a:buFont typeface="Wingdings" pitchFamily="2" charset="2"/>
              <a:buNone/>
            </a:pPr>
            <a:r>
              <a:rPr lang="es-ES" sz="1800"/>
              <a:t>Conceptualización o generalización de estímulos.</a:t>
            </a:r>
          </a:p>
          <a:p>
            <a:pPr>
              <a:lnSpc>
                <a:spcPct val="80000"/>
              </a:lnSpc>
              <a:buFont typeface="Wingdings" pitchFamily="2" charset="2"/>
              <a:buNone/>
            </a:pPr>
            <a:r>
              <a:rPr lang="es-ES" sz="1800"/>
              <a:t>Aprendizaje latente o exploración</a:t>
            </a:r>
            <a:r>
              <a:rPr lang="es-ES" sz="1600"/>
              <a:t>.</a:t>
            </a:r>
            <a:endParaRPr lang="en-US" sz="160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AutoShape 2"/>
          <p:cNvSpPr>
            <a:spLocks noGrp="1" noChangeArrowheads="1"/>
          </p:cNvSpPr>
          <p:nvPr>
            <p:ph type="title"/>
          </p:nvPr>
        </p:nvSpPr>
        <p:spPr/>
        <p:txBody>
          <a:bodyPr/>
          <a:lstStyle/>
          <a:p>
            <a:r>
              <a:rPr lang="es-ES" sz="2800"/>
              <a:t>Educación Pedagogía y Didáctica</a:t>
            </a:r>
            <a:endParaRPr lang="en-US" sz="2800"/>
          </a:p>
        </p:txBody>
      </p:sp>
      <p:sp>
        <p:nvSpPr>
          <p:cNvPr id="15363" name="Rectangle 3"/>
          <p:cNvSpPr>
            <a:spLocks noGrp="1" noChangeArrowheads="1"/>
          </p:cNvSpPr>
          <p:nvPr>
            <p:ph type="body" idx="1"/>
          </p:nvPr>
        </p:nvSpPr>
        <p:spPr/>
        <p:txBody>
          <a:bodyPr/>
          <a:lstStyle/>
          <a:p>
            <a:r>
              <a:rPr lang="es-ES" b="1"/>
              <a:t>Filosofía de la cultura</a:t>
            </a:r>
            <a:r>
              <a:rPr lang="en-US" sz="2400"/>
              <a:t>  (Jesús Mosterín)</a:t>
            </a:r>
          </a:p>
          <a:p>
            <a:pPr>
              <a:buFont typeface="Wingdings" pitchFamily="2" charset="2"/>
              <a:buNone/>
            </a:pPr>
            <a:r>
              <a:rPr lang="es-ES" b="1"/>
              <a:t>El aprendizaje social: </a:t>
            </a:r>
            <a:r>
              <a:rPr lang="es-ES"/>
              <a:t>consiste en la recepción y asimilación de información transmitida por otros animales de la misma especie por medios no genéticos, tales como:</a:t>
            </a:r>
          </a:p>
          <a:p>
            <a:pPr>
              <a:buFont typeface="Wingdings" pitchFamily="2" charset="2"/>
              <a:buNone/>
            </a:pPr>
            <a:endParaRPr lang="es-E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2"/>
          <p:cNvSpPr>
            <a:spLocks noGrp="1" noChangeArrowheads="1"/>
          </p:cNvSpPr>
          <p:nvPr>
            <p:ph type="title"/>
          </p:nvPr>
        </p:nvSpPr>
        <p:spPr/>
        <p:txBody>
          <a:bodyPr/>
          <a:lstStyle/>
          <a:p>
            <a:r>
              <a:rPr lang="es-ES" sz="2800"/>
              <a:t>Educación Pedagogía y Didáctica</a:t>
            </a:r>
            <a:endParaRPr lang="en-US" sz="2800"/>
          </a:p>
        </p:txBody>
      </p:sp>
      <p:sp>
        <p:nvSpPr>
          <p:cNvPr id="16387" name="Rectangle 3"/>
          <p:cNvSpPr>
            <a:spLocks noGrp="1" noChangeArrowheads="1"/>
          </p:cNvSpPr>
          <p:nvPr>
            <p:ph type="body" idx="1"/>
          </p:nvPr>
        </p:nvSpPr>
        <p:spPr/>
        <p:txBody>
          <a:bodyPr/>
          <a:lstStyle/>
          <a:p>
            <a:pPr>
              <a:lnSpc>
                <a:spcPct val="80000"/>
              </a:lnSpc>
            </a:pPr>
            <a:r>
              <a:rPr lang="es-ES" b="1"/>
              <a:t>Filosofía de la cultura</a:t>
            </a:r>
            <a:r>
              <a:rPr lang="en-US" sz="2400"/>
              <a:t>  (Jesús Mosterín)</a:t>
            </a:r>
          </a:p>
          <a:p>
            <a:pPr>
              <a:lnSpc>
                <a:spcPct val="80000"/>
              </a:lnSpc>
              <a:buFont typeface="Wingdings" pitchFamily="2" charset="2"/>
              <a:buNone/>
            </a:pPr>
            <a:r>
              <a:rPr lang="es-ES" sz="2400" b="1"/>
              <a:t>La imitación</a:t>
            </a:r>
            <a:r>
              <a:rPr lang="es-ES" sz="2400"/>
              <a:t>, o aprendizaje por observación de la conducta de otro animal de la misma especie. Se transmiten pautas de conducta, técnicas artesanales, habilidades domésticas y los oficios.</a:t>
            </a:r>
            <a:endParaRPr lang="es-ES" sz="2400" b="1"/>
          </a:p>
          <a:p>
            <a:pPr>
              <a:lnSpc>
                <a:spcPct val="80000"/>
              </a:lnSpc>
              <a:buFont typeface="Wingdings" pitchFamily="2" charset="2"/>
              <a:buNone/>
            </a:pPr>
            <a:r>
              <a:rPr lang="es-ES" sz="2400" b="1"/>
              <a:t>La comunicación </a:t>
            </a:r>
          </a:p>
          <a:p>
            <a:pPr>
              <a:lnSpc>
                <a:spcPct val="80000"/>
              </a:lnSpc>
              <a:buFont typeface="Wingdings" pitchFamily="2" charset="2"/>
              <a:buNone/>
            </a:pPr>
            <a:r>
              <a:rPr lang="es-ES" sz="2400" b="1"/>
              <a:t>La enseñanza</a:t>
            </a:r>
            <a:r>
              <a:rPr lang="es-ES" sz="2400"/>
              <a:t> es un aprendizaje por observación donde la conducta apropiada es reforzada positivamente mediante la incentivación o recompensa, la inapropiada es reforzada negativamente mediante la desincentivación.</a:t>
            </a:r>
          </a:p>
          <a:p>
            <a:pPr>
              <a:lnSpc>
                <a:spcPct val="80000"/>
              </a:lnSpc>
              <a:buFont typeface="Wingdings" pitchFamily="2" charset="2"/>
              <a:buNone/>
            </a:pPr>
            <a:endParaRPr lang="es-ES" sz="240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s-ES" sz="3600"/>
              <a:t>Educación Pedagogía y Didáctica</a:t>
            </a:r>
            <a:endParaRPr lang="en-US" sz="3600"/>
          </a:p>
        </p:txBody>
      </p:sp>
      <p:sp>
        <p:nvSpPr>
          <p:cNvPr id="17411" name="Rectangle 3"/>
          <p:cNvSpPr>
            <a:spLocks noGrp="1" noChangeArrowheads="1"/>
          </p:cNvSpPr>
          <p:nvPr>
            <p:ph type="body" idx="1"/>
          </p:nvPr>
        </p:nvSpPr>
        <p:spPr/>
        <p:txBody>
          <a:bodyPr/>
          <a:lstStyle/>
          <a:p>
            <a:r>
              <a:rPr lang="es-ES" b="1"/>
              <a:t>La enseñanza de las ciencias</a:t>
            </a:r>
          </a:p>
          <a:p>
            <a:pPr>
              <a:buFont typeface="Wingdings" pitchFamily="2" charset="2"/>
              <a:buNone/>
            </a:pPr>
            <a:r>
              <a:rPr lang="es-ES"/>
              <a:t>Según el profesor Alfonso Claret Zambrano, en la enseñanza de las ciencias en Colombia, han predominado dos teorías pedagógicas con sus respectivos soportes epistemológicos y modelos didácticos, las teorías pedagógicas basadas en el positivismo y las teorías pedagógicas basadas en el constructivismo.</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s-ES" sz="3600"/>
              <a:t>Educación Pedagogía y Didáctica</a:t>
            </a:r>
            <a:endParaRPr lang="en-US" sz="3600"/>
          </a:p>
        </p:txBody>
      </p:sp>
      <p:sp>
        <p:nvSpPr>
          <p:cNvPr id="18435" name="Rectangle 3"/>
          <p:cNvSpPr>
            <a:spLocks noGrp="1" noChangeArrowheads="1"/>
          </p:cNvSpPr>
          <p:nvPr>
            <p:ph type="body" idx="1"/>
          </p:nvPr>
        </p:nvSpPr>
        <p:spPr/>
        <p:txBody>
          <a:bodyPr/>
          <a:lstStyle/>
          <a:p>
            <a:pPr>
              <a:lnSpc>
                <a:spcPct val="90000"/>
              </a:lnSpc>
            </a:pPr>
            <a:r>
              <a:rPr lang="es-ES" b="1"/>
              <a:t>Corrientes constructivistas</a:t>
            </a:r>
            <a:r>
              <a:rPr lang="en-US"/>
              <a:t> </a:t>
            </a:r>
          </a:p>
          <a:p>
            <a:pPr>
              <a:lnSpc>
                <a:spcPct val="90000"/>
              </a:lnSpc>
              <a:buFont typeface="Wingdings" pitchFamily="2" charset="2"/>
              <a:buNone/>
            </a:pPr>
            <a:r>
              <a:rPr lang="es-ES" b="1"/>
              <a:t>	</a:t>
            </a:r>
            <a:r>
              <a:rPr lang="es-ES"/>
              <a:t>(Royman Pérez y Rómulo Gallego)</a:t>
            </a:r>
          </a:p>
          <a:p>
            <a:pPr>
              <a:lnSpc>
                <a:spcPct val="90000"/>
              </a:lnSpc>
              <a:buFont typeface="Wingdings" pitchFamily="2" charset="2"/>
              <a:buNone/>
            </a:pPr>
            <a:r>
              <a:rPr lang="es-ES" b="1"/>
              <a:t>El constructivismo humano de Novak: </a:t>
            </a:r>
            <a:r>
              <a:rPr lang="es-ES"/>
              <a:t>Hace una crítica al conductismo, resaltando los postulados cognoscitivos que tomaron auge, consistentes en dominar el interés por los significados del conocimiento en los distintos individuos (1994:14)</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s-ES" sz="3600"/>
              <a:t>Educación Pedagogía y Didáctica</a:t>
            </a:r>
            <a:endParaRPr lang="en-US" sz="3600"/>
          </a:p>
        </p:txBody>
      </p:sp>
      <p:sp>
        <p:nvSpPr>
          <p:cNvPr id="19459" name="Rectangle 3"/>
          <p:cNvSpPr>
            <a:spLocks noGrp="1" noChangeArrowheads="1"/>
          </p:cNvSpPr>
          <p:nvPr>
            <p:ph type="body" idx="1"/>
          </p:nvPr>
        </p:nvSpPr>
        <p:spPr/>
        <p:txBody>
          <a:bodyPr/>
          <a:lstStyle/>
          <a:p>
            <a:pPr>
              <a:lnSpc>
                <a:spcPct val="90000"/>
              </a:lnSpc>
            </a:pPr>
            <a:r>
              <a:rPr lang="es-ES" b="1"/>
              <a:t>Corrientes constructivistas</a:t>
            </a:r>
            <a:r>
              <a:rPr lang="en-US"/>
              <a:t> </a:t>
            </a:r>
          </a:p>
          <a:p>
            <a:pPr>
              <a:lnSpc>
                <a:spcPct val="90000"/>
              </a:lnSpc>
              <a:buFont typeface="Wingdings" pitchFamily="2" charset="2"/>
              <a:buNone/>
            </a:pPr>
            <a:r>
              <a:rPr lang="es-ES" b="1"/>
              <a:t>	</a:t>
            </a:r>
            <a:r>
              <a:rPr lang="es-ES"/>
              <a:t>(Royman Pérez y Rómulo Gallego)</a:t>
            </a:r>
          </a:p>
          <a:p>
            <a:pPr>
              <a:lnSpc>
                <a:spcPct val="90000"/>
              </a:lnSpc>
              <a:buFont typeface="Wingdings" pitchFamily="2" charset="2"/>
              <a:buNone/>
            </a:pPr>
            <a:r>
              <a:rPr lang="es-ES" b="1"/>
              <a:t>La psicología de Ausubel: </a:t>
            </a:r>
            <a:r>
              <a:rPr lang="es-ES"/>
              <a:t>Basado en tres tipos de aprendizaje significativo: el de representaciones o de proposiciones de equivalencias, el de proposiciones, hacerse al significado de nuevas ideas. el de conceptos que se representan con palabras o nombres (1994:17)</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s-ES" sz="3600"/>
              <a:t>Educación Pedagogía y Didáctica</a:t>
            </a:r>
            <a:endParaRPr lang="en-US" sz="3600"/>
          </a:p>
        </p:txBody>
      </p:sp>
      <p:sp>
        <p:nvSpPr>
          <p:cNvPr id="20483" name="Rectangle 3"/>
          <p:cNvSpPr>
            <a:spLocks noGrp="1" noChangeArrowheads="1"/>
          </p:cNvSpPr>
          <p:nvPr>
            <p:ph type="body" idx="1"/>
          </p:nvPr>
        </p:nvSpPr>
        <p:spPr/>
        <p:txBody>
          <a:bodyPr/>
          <a:lstStyle/>
          <a:p>
            <a:r>
              <a:rPr lang="es-ES" b="1"/>
              <a:t>Corrientes constructivistas</a:t>
            </a:r>
            <a:r>
              <a:rPr lang="en-US"/>
              <a:t> </a:t>
            </a:r>
          </a:p>
          <a:p>
            <a:pPr>
              <a:buFont typeface="Wingdings" pitchFamily="2" charset="2"/>
              <a:buNone/>
            </a:pPr>
            <a:r>
              <a:rPr lang="es-ES" b="1"/>
              <a:t>	</a:t>
            </a:r>
            <a:r>
              <a:rPr lang="es-ES"/>
              <a:t>(Royman Pérez y Rómulo Gallego)</a:t>
            </a:r>
          </a:p>
          <a:p>
            <a:pPr>
              <a:buFont typeface="Wingdings" pitchFamily="2" charset="2"/>
              <a:buNone/>
            </a:pPr>
            <a:r>
              <a:rPr lang="es-ES" b="1"/>
              <a:t>La V heurística: </a:t>
            </a:r>
            <a:r>
              <a:rPr lang="es-ES"/>
              <a:t>Es una herramienta que se utiliza para resolver un problema o para comprender un proceso, Gowin la desarrolló para ayudar a los estudiantes a entender la estructura del conocimiento y la forma como se produce. (1994:19)</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Rot="1" noChangeArrowheads="1"/>
          </p:cNvSpPr>
          <p:nvPr>
            <p:ph type="title"/>
          </p:nvPr>
        </p:nvSpPr>
        <p:spPr/>
        <p:txBody>
          <a:bodyPr/>
          <a:lstStyle/>
          <a:p>
            <a:r>
              <a:rPr lang="es-ES" sz="3600"/>
              <a:t>Educación Pedagogía y Didáctica</a:t>
            </a:r>
            <a:r>
              <a:rPr lang="en-US"/>
              <a:t> </a:t>
            </a:r>
          </a:p>
        </p:txBody>
      </p:sp>
      <p:sp>
        <p:nvSpPr>
          <p:cNvPr id="3075" name="Rectangle 3"/>
          <p:cNvSpPr>
            <a:spLocks noGrp="1" noRot="1" noChangeArrowheads="1"/>
          </p:cNvSpPr>
          <p:nvPr>
            <p:ph type="body" idx="1"/>
          </p:nvPr>
        </p:nvSpPr>
        <p:spPr/>
        <p:txBody>
          <a:bodyPr/>
          <a:lstStyle/>
          <a:p>
            <a:r>
              <a:rPr lang="es-ES_tradnl"/>
              <a:t>Constitución Política de Colombia</a:t>
            </a:r>
          </a:p>
          <a:p>
            <a:pPr>
              <a:buFont typeface="Wingdings" pitchFamily="2" charset="2"/>
              <a:buNone/>
            </a:pPr>
            <a:r>
              <a:rPr lang="es-ES" b="1"/>
              <a:t>Artículo 67</a:t>
            </a:r>
            <a:r>
              <a:rPr lang="es-ES"/>
              <a:t>: La educación es un derecho de la persona y un servicio público que tiene una función social: con ella se busca el acceso al conocimiento, a la ciencia, a la técnica y a los demás bienes y valores de la cultura (1991:27)</a:t>
            </a:r>
            <a:r>
              <a:rPr lang="en-US"/>
              <a: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s-ES" sz="3600"/>
              <a:t>Educación Pedagogía y Didáctica</a:t>
            </a:r>
            <a:endParaRPr lang="en-US" sz="3600"/>
          </a:p>
        </p:txBody>
      </p:sp>
      <p:sp>
        <p:nvSpPr>
          <p:cNvPr id="21507" name="Rectangle 3"/>
          <p:cNvSpPr>
            <a:spLocks noGrp="1" noChangeArrowheads="1"/>
          </p:cNvSpPr>
          <p:nvPr>
            <p:ph type="body" idx="1"/>
          </p:nvPr>
        </p:nvSpPr>
        <p:spPr/>
        <p:txBody>
          <a:bodyPr/>
          <a:lstStyle/>
          <a:p>
            <a:pPr>
              <a:lnSpc>
                <a:spcPct val="90000"/>
              </a:lnSpc>
            </a:pPr>
            <a:r>
              <a:rPr lang="es-ES" sz="2800" b="1"/>
              <a:t>Corrientes constructivistas</a:t>
            </a:r>
            <a:r>
              <a:rPr lang="en-US" sz="2800"/>
              <a:t> </a:t>
            </a:r>
          </a:p>
          <a:p>
            <a:pPr>
              <a:lnSpc>
                <a:spcPct val="90000"/>
              </a:lnSpc>
              <a:buFont typeface="Wingdings" pitchFamily="2" charset="2"/>
              <a:buNone/>
            </a:pPr>
            <a:r>
              <a:rPr lang="es-ES" sz="2800" b="1"/>
              <a:t>	</a:t>
            </a:r>
            <a:r>
              <a:rPr lang="es-ES" sz="2800"/>
              <a:t>(Royman Pérez y Rómulo Gallego)</a:t>
            </a:r>
          </a:p>
          <a:p>
            <a:pPr>
              <a:lnSpc>
                <a:spcPct val="90000"/>
              </a:lnSpc>
              <a:buFont typeface="Wingdings" pitchFamily="2" charset="2"/>
              <a:buNone/>
            </a:pPr>
            <a:r>
              <a:rPr lang="es-ES" sz="2800" b="1"/>
              <a:t>Los mapas conceptuales: </a:t>
            </a:r>
            <a:r>
              <a:rPr lang="es-ES" sz="2800"/>
              <a:t>Es un instrumento de exploración de las concepciones alternativas que tiene los alumnos acerca de los conceptos, como herramienta de trabajo permite la confrontación y el análisis de las formas de pensar entre alumnos, alumnos y profesor y entre el grupo y la información proporcionada, para lograr un pensamiento alternativo. (1994:25)</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s-ES" sz="3600"/>
              <a:t>Educación Pedagogía y Didáctica</a:t>
            </a:r>
            <a:endParaRPr lang="en-US" sz="3600"/>
          </a:p>
        </p:txBody>
      </p:sp>
      <p:sp>
        <p:nvSpPr>
          <p:cNvPr id="22531" name="Rectangle 3"/>
          <p:cNvSpPr>
            <a:spLocks noGrp="1" noChangeArrowheads="1"/>
          </p:cNvSpPr>
          <p:nvPr>
            <p:ph type="body" idx="1"/>
          </p:nvPr>
        </p:nvSpPr>
        <p:spPr/>
        <p:txBody>
          <a:bodyPr/>
          <a:lstStyle/>
          <a:p>
            <a:pPr>
              <a:lnSpc>
                <a:spcPct val="90000"/>
              </a:lnSpc>
            </a:pPr>
            <a:r>
              <a:rPr lang="es-ES" sz="2400" b="1"/>
              <a:t>Corrientes constructivistas</a:t>
            </a:r>
            <a:r>
              <a:rPr lang="en-US" sz="2400"/>
              <a:t> </a:t>
            </a:r>
          </a:p>
          <a:p>
            <a:pPr>
              <a:lnSpc>
                <a:spcPct val="90000"/>
              </a:lnSpc>
              <a:buFont typeface="Wingdings" pitchFamily="2" charset="2"/>
              <a:buNone/>
            </a:pPr>
            <a:r>
              <a:rPr lang="es-ES" sz="2400" b="1"/>
              <a:t>	</a:t>
            </a:r>
            <a:r>
              <a:rPr lang="es-ES" sz="2400"/>
              <a:t>(Royman Pérez y Rómulo Gallego)</a:t>
            </a:r>
          </a:p>
          <a:p>
            <a:pPr>
              <a:lnSpc>
                <a:spcPct val="90000"/>
              </a:lnSpc>
              <a:buFont typeface="Wingdings" pitchFamily="2" charset="2"/>
              <a:buNone/>
            </a:pPr>
            <a:r>
              <a:rPr lang="es-ES" sz="2400" b="1"/>
              <a:t>Los esquemas alternativos de Rosaline Driver: </a:t>
            </a:r>
            <a:r>
              <a:rPr lang="es-ES" sz="2400"/>
              <a:t>Reconoce las elaboraciones previas de los alumnos, para el desarrollo de las investigaciones sobre enseñanza de las ciencias. Se aparta de las ideas de los errores conceptuales, por cuanto los trata como elaboraciones activas de la realidad que hace cada alumno con base en los procesos de inducción, intuición e imaginación que le brinda el entorno socio-cultural y la asimilación de los términos científicos tal como estos significan en el lenguaje común. (1994:37)</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s-ES" sz="3600"/>
              <a:t>Educación Pedagogía y Didáctica</a:t>
            </a:r>
            <a:endParaRPr lang="en-US" sz="3600"/>
          </a:p>
        </p:txBody>
      </p:sp>
      <p:sp>
        <p:nvSpPr>
          <p:cNvPr id="23555" name="Rectangle 3"/>
          <p:cNvSpPr>
            <a:spLocks noGrp="1" noChangeArrowheads="1"/>
          </p:cNvSpPr>
          <p:nvPr>
            <p:ph type="body" idx="1"/>
          </p:nvPr>
        </p:nvSpPr>
        <p:spPr/>
        <p:txBody>
          <a:bodyPr/>
          <a:lstStyle/>
          <a:p>
            <a:pPr>
              <a:lnSpc>
                <a:spcPct val="90000"/>
              </a:lnSpc>
            </a:pPr>
            <a:r>
              <a:rPr lang="es-ES" sz="2400" b="1"/>
              <a:t>Corrientes constructivistas</a:t>
            </a:r>
            <a:r>
              <a:rPr lang="en-US" sz="2400"/>
              <a:t> </a:t>
            </a:r>
          </a:p>
          <a:p>
            <a:pPr>
              <a:lnSpc>
                <a:spcPct val="90000"/>
              </a:lnSpc>
              <a:buFont typeface="Wingdings" pitchFamily="2" charset="2"/>
              <a:buNone/>
            </a:pPr>
            <a:r>
              <a:rPr lang="es-ES" sz="2400" b="1"/>
              <a:t>	</a:t>
            </a:r>
            <a:r>
              <a:rPr lang="es-ES" sz="2400"/>
              <a:t>(Royman Pérez y Rómulo Gallego)</a:t>
            </a:r>
          </a:p>
          <a:p>
            <a:pPr>
              <a:lnSpc>
                <a:spcPct val="90000"/>
              </a:lnSpc>
              <a:buFont typeface="Wingdings" pitchFamily="2" charset="2"/>
              <a:buNone/>
            </a:pPr>
            <a:r>
              <a:rPr lang="es-ES" sz="2400" b="1"/>
              <a:t>El cambio conceptual: </a:t>
            </a:r>
            <a:r>
              <a:rPr lang="es-ES" sz="2400"/>
              <a:t>Trabajo de equipo de Posner, Strike, Hewson y Gertzog está basada en la propuesta constructivista que acepta la estructura cognitiva propia de los alumnos y que admite a los estudiantes como un grupo de personas que posee una serie de propuestas válidas sobre el mundo; de tal manera que pueden ser asimilados a una comunidad científica que actúa y obtiene resultados valiosos en términos existenciales y comunitarios. (1994:46)</a:t>
            </a:r>
            <a:endParaRPr lang="es-ES" sz="2400" b="1" i="1"/>
          </a:p>
          <a:p>
            <a:pPr algn="just">
              <a:lnSpc>
                <a:spcPct val="90000"/>
              </a:lnSpc>
              <a:buFont typeface="Wingdings" pitchFamily="2" charset="2"/>
              <a:buNone/>
            </a:pPr>
            <a:endParaRPr lang="es-ES" sz="240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s-ES" sz="3600"/>
              <a:t>Educación Pedagogía y Didáctica</a:t>
            </a:r>
            <a:endParaRPr lang="en-US" sz="3600"/>
          </a:p>
        </p:txBody>
      </p:sp>
      <p:sp>
        <p:nvSpPr>
          <p:cNvPr id="24579" name="Rectangle 3"/>
          <p:cNvSpPr>
            <a:spLocks noGrp="1" noChangeArrowheads="1"/>
          </p:cNvSpPr>
          <p:nvPr>
            <p:ph type="body" idx="1"/>
          </p:nvPr>
        </p:nvSpPr>
        <p:spPr/>
        <p:txBody>
          <a:bodyPr/>
          <a:lstStyle/>
          <a:p>
            <a:pPr>
              <a:lnSpc>
                <a:spcPct val="90000"/>
              </a:lnSpc>
            </a:pPr>
            <a:r>
              <a:rPr lang="es-ES" sz="2800" b="1"/>
              <a:t>Corrientes constructivistas</a:t>
            </a:r>
            <a:r>
              <a:rPr lang="en-US" sz="2800"/>
              <a:t> </a:t>
            </a:r>
          </a:p>
          <a:p>
            <a:pPr>
              <a:lnSpc>
                <a:spcPct val="90000"/>
              </a:lnSpc>
              <a:buFont typeface="Wingdings" pitchFamily="2" charset="2"/>
              <a:buNone/>
            </a:pPr>
            <a:r>
              <a:rPr lang="es-ES" sz="2800" b="1"/>
              <a:t>	</a:t>
            </a:r>
            <a:r>
              <a:rPr lang="es-ES" sz="2800"/>
              <a:t>(Royman Pérez y Rómulo Gallego)</a:t>
            </a:r>
          </a:p>
          <a:p>
            <a:pPr>
              <a:lnSpc>
                <a:spcPct val="90000"/>
              </a:lnSpc>
              <a:buFont typeface="Wingdings" pitchFamily="2" charset="2"/>
              <a:buNone/>
            </a:pPr>
            <a:r>
              <a:rPr lang="es-ES" sz="2800" b="1"/>
              <a:t>La variante evolucionista del cambio conceptual: </a:t>
            </a:r>
            <a:r>
              <a:rPr lang="es-ES" sz="2800"/>
              <a:t>La construcción de la realidad (individual y colectiva) es un proceso creativo, racional, afectivo y pragmático. Cada persona, además interpreta su entorno, echando mano de su imaginación, de su experiencia y de su estado de ánimo en cada momento, por lo que esas interpretaciones son tan cognitivas como afectivas. (1994:59)</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s-ES" sz="3600"/>
              <a:t>Educación Pedagogía y Didáctica</a:t>
            </a:r>
            <a:endParaRPr lang="en-US" sz="3600"/>
          </a:p>
        </p:txBody>
      </p:sp>
      <p:sp>
        <p:nvSpPr>
          <p:cNvPr id="25603" name="Rectangle 3"/>
          <p:cNvSpPr>
            <a:spLocks noGrp="1" noChangeArrowheads="1"/>
          </p:cNvSpPr>
          <p:nvPr>
            <p:ph type="body" idx="1"/>
          </p:nvPr>
        </p:nvSpPr>
        <p:spPr/>
        <p:txBody>
          <a:bodyPr/>
          <a:lstStyle/>
          <a:p>
            <a:pPr>
              <a:lnSpc>
                <a:spcPct val="90000"/>
              </a:lnSpc>
            </a:pPr>
            <a:r>
              <a:rPr lang="es-ES" sz="2400" b="1"/>
              <a:t>Corrientes constructivistas</a:t>
            </a:r>
            <a:r>
              <a:rPr lang="en-US" sz="2400"/>
              <a:t> </a:t>
            </a:r>
          </a:p>
          <a:p>
            <a:pPr>
              <a:lnSpc>
                <a:spcPct val="90000"/>
              </a:lnSpc>
              <a:buFont typeface="Wingdings" pitchFamily="2" charset="2"/>
              <a:buNone/>
            </a:pPr>
            <a:r>
              <a:rPr lang="es-ES" sz="2400" b="1"/>
              <a:t>	</a:t>
            </a:r>
            <a:r>
              <a:rPr lang="es-ES" sz="2400"/>
              <a:t>(Royman Pérez y Rómulo Gallego)</a:t>
            </a:r>
          </a:p>
          <a:p>
            <a:pPr>
              <a:lnSpc>
                <a:spcPct val="90000"/>
              </a:lnSpc>
              <a:buFont typeface="Wingdings" pitchFamily="2" charset="2"/>
              <a:buNone/>
            </a:pPr>
            <a:r>
              <a:rPr lang="es-ES" sz="2400" b="1"/>
              <a:t>La teoría del cambio conceptual y metodológico: </a:t>
            </a:r>
            <a:r>
              <a:rPr lang="es-ES" sz="2400"/>
              <a:t>Daniel Gil Pérez del grupo de la Universidad de Valencia, mostró que la investigación de los problemas de la enseñanza de las ciencias, parte de la construcción de un complejo tejido, constituído por la Epistemología, las teorías científicas propiamente dichas, la psicología y la didáctica, que son las que han venido orientando la investigación didáctica, la praxis educativa y los proyectos de renovación a partir de la década del setenta. (1994:65)</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s-ES" sz="3600"/>
              <a:t>Educación Pedagogía y Didáctica</a:t>
            </a:r>
            <a:endParaRPr lang="en-US" sz="3600"/>
          </a:p>
        </p:txBody>
      </p:sp>
      <p:sp>
        <p:nvSpPr>
          <p:cNvPr id="26627" name="Rectangle 3"/>
          <p:cNvSpPr>
            <a:spLocks noGrp="1" noChangeArrowheads="1"/>
          </p:cNvSpPr>
          <p:nvPr>
            <p:ph type="body" idx="1"/>
          </p:nvPr>
        </p:nvSpPr>
        <p:spPr/>
        <p:txBody>
          <a:bodyPr/>
          <a:lstStyle/>
          <a:p>
            <a:pPr>
              <a:lnSpc>
                <a:spcPct val="90000"/>
              </a:lnSpc>
            </a:pPr>
            <a:r>
              <a:rPr lang="es-ES" sz="2400" b="1"/>
              <a:t>Corrientes constructivistas</a:t>
            </a:r>
            <a:r>
              <a:rPr lang="en-US" sz="2400"/>
              <a:t> </a:t>
            </a:r>
          </a:p>
          <a:p>
            <a:pPr>
              <a:lnSpc>
                <a:spcPct val="90000"/>
              </a:lnSpc>
              <a:buFont typeface="Wingdings" pitchFamily="2" charset="2"/>
              <a:buNone/>
            </a:pPr>
            <a:r>
              <a:rPr lang="es-ES" sz="2400" b="1"/>
              <a:t>	</a:t>
            </a:r>
            <a:r>
              <a:rPr lang="es-ES" sz="2400"/>
              <a:t>(Royman Pérez y Rómulo Gallego)</a:t>
            </a:r>
          </a:p>
          <a:p>
            <a:pPr>
              <a:lnSpc>
                <a:spcPct val="90000"/>
              </a:lnSpc>
              <a:buFont typeface="Wingdings" pitchFamily="2" charset="2"/>
              <a:buNone/>
            </a:pPr>
            <a:r>
              <a:rPr lang="es-ES" sz="2400" b="1"/>
              <a:t>La perspectiva sociocultural del cambio conceptual: </a:t>
            </a:r>
            <a:r>
              <a:rPr lang="es-ES" sz="2400"/>
              <a:t>Es una postura crítica frente a las corrientes constructivistas, liderada por la profesora Solomon, porque se reafirma en que la construcción del conocimiento en la escuela está influenciada por factores sociales, lingüísticos y también hoy, por la intervención de los medios de comunicación y otras publicaciones de carácter general que de una manera u otra, se ocupan de temas relacionados con la ciencia. (1994:91)</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s-ES" sz="3600"/>
              <a:t>Educación Pedagogía y Didáctica</a:t>
            </a:r>
            <a:endParaRPr lang="en-US" sz="3600"/>
          </a:p>
        </p:txBody>
      </p:sp>
      <p:sp>
        <p:nvSpPr>
          <p:cNvPr id="27651" name="Rectangle 3"/>
          <p:cNvSpPr>
            <a:spLocks noGrp="1" noChangeArrowheads="1"/>
          </p:cNvSpPr>
          <p:nvPr>
            <p:ph type="body" idx="1"/>
          </p:nvPr>
        </p:nvSpPr>
        <p:spPr/>
        <p:txBody>
          <a:bodyPr/>
          <a:lstStyle/>
          <a:p>
            <a:pPr>
              <a:lnSpc>
                <a:spcPct val="80000"/>
              </a:lnSpc>
            </a:pPr>
            <a:r>
              <a:rPr lang="es-ES" sz="2800" b="1"/>
              <a:t>Corrientes constructivistas</a:t>
            </a:r>
            <a:r>
              <a:rPr lang="en-US" sz="2800"/>
              <a:t> </a:t>
            </a:r>
          </a:p>
          <a:p>
            <a:pPr>
              <a:lnSpc>
                <a:spcPct val="80000"/>
              </a:lnSpc>
              <a:buFont typeface="Wingdings" pitchFamily="2" charset="2"/>
              <a:buNone/>
            </a:pPr>
            <a:r>
              <a:rPr lang="es-ES" sz="2800" b="1"/>
              <a:t>	</a:t>
            </a:r>
            <a:r>
              <a:rPr lang="es-ES" sz="2800"/>
              <a:t>(Royman Pérez y Rómulo Gallego)</a:t>
            </a:r>
          </a:p>
          <a:p>
            <a:pPr>
              <a:lnSpc>
                <a:spcPct val="80000"/>
              </a:lnSpc>
              <a:buFont typeface="Wingdings" pitchFamily="2" charset="2"/>
              <a:buNone/>
            </a:pPr>
            <a:r>
              <a:rPr lang="es-ES" sz="2400" b="1"/>
              <a:t>La pedagogía operatoria:</a:t>
            </a:r>
            <a:r>
              <a:rPr lang="es-ES" sz="4000" b="1"/>
              <a:t> </a:t>
            </a:r>
            <a:r>
              <a:rPr lang="es-ES" sz="2000"/>
              <a:t>Trabajo de equipo de Posner, Strike, Hewson y Gertzog, según Asunción López “En ella, desde el aprendizaje como actividad dinámica, generaliza el concepto de construcción del conocimiento, incorporando las relaciones sociales y afectivas que se dan en el aula; por lo que la organización de la clase debe ser prepensada en el horizonte de un proceso necesario de construcción individual y colectivo. Al respecto, es importante conocer y trabajar las necesidades e intereses de los alumnos. La pedagogía operatoria insiste en la necesidad de que el alumno vaya diferenciando, enriqueciendo y ampliando sus intereses a la vez que elabore los recursos que le permitan llevarlos a cabo. (1994:97)</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s-ES" sz="3600"/>
              <a:t>Educación Pedagogía y Didáctica</a:t>
            </a:r>
            <a:endParaRPr lang="en-US" sz="3600"/>
          </a:p>
        </p:txBody>
      </p:sp>
      <p:sp>
        <p:nvSpPr>
          <p:cNvPr id="28675" name="Rectangle 3"/>
          <p:cNvSpPr>
            <a:spLocks noGrp="1" noChangeArrowheads="1"/>
          </p:cNvSpPr>
          <p:nvPr>
            <p:ph type="body" idx="1"/>
          </p:nvPr>
        </p:nvSpPr>
        <p:spPr/>
        <p:txBody>
          <a:bodyPr/>
          <a:lstStyle/>
          <a:p>
            <a:pPr>
              <a:lnSpc>
                <a:spcPct val="80000"/>
              </a:lnSpc>
            </a:pPr>
            <a:r>
              <a:rPr lang="es-ES" b="1"/>
              <a:t>Corrientes constructivistas</a:t>
            </a:r>
            <a:r>
              <a:rPr lang="en-US"/>
              <a:t> </a:t>
            </a:r>
          </a:p>
          <a:p>
            <a:pPr>
              <a:lnSpc>
                <a:spcPct val="80000"/>
              </a:lnSpc>
              <a:buFont typeface="Wingdings" pitchFamily="2" charset="2"/>
              <a:buNone/>
            </a:pPr>
            <a:r>
              <a:rPr lang="es-ES" b="1"/>
              <a:t>	</a:t>
            </a:r>
            <a:r>
              <a:rPr lang="es-ES"/>
              <a:t>(Royman Pérez y Rómulo Gallego)</a:t>
            </a:r>
          </a:p>
          <a:p>
            <a:pPr>
              <a:lnSpc>
                <a:spcPct val="80000"/>
              </a:lnSpc>
              <a:buFont typeface="Wingdings" pitchFamily="2" charset="2"/>
              <a:buNone/>
            </a:pPr>
            <a:r>
              <a:rPr lang="es-ES" sz="2800" b="1"/>
              <a:t>La teoría de la transformación intelectual: </a:t>
            </a:r>
            <a:r>
              <a:rPr lang="es-ES" sz="2800"/>
              <a:t>Univalle y UPN en química. Basada en la idea de Gastón de Bachelard que todo conocimiento es una construcción humana y que la enseñanza debe buscar su promoción, donde se plantea el aprendizaje como una transformación intelectual del estudiante, autónoma y dirigida por la estructura de conciencia del estudiante de acuerdo con la historia de su propio desarrollo cognitivo. (1994:104)</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s-ES" sz="3600"/>
              <a:t>Educación Pedagogía y Didáctica</a:t>
            </a:r>
            <a:endParaRPr lang="en-US" sz="3600"/>
          </a:p>
        </p:txBody>
      </p:sp>
      <p:sp>
        <p:nvSpPr>
          <p:cNvPr id="29699" name="Rectangle 3"/>
          <p:cNvSpPr>
            <a:spLocks noGrp="1" noChangeArrowheads="1"/>
          </p:cNvSpPr>
          <p:nvPr>
            <p:ph type="body" idx="1"/>
          </p:nvPr>
        </p:nvSpPr>
        <p:spPr/>
        <p:txBody>
          <a:bodyPr/>
          <a:lstStyle/>
          <a:p>
            <a:pPr>
              <a:lnSpc>
                <a:spcPct val="80000"/>
              </a:lnSpc>
            </a:pPr>
            <a:r>
              <a:rPr lang="es-ES" sz="2800" b="1"/>
              <a:t>Corrientes constructivistas</a:t>
            </a:r>
            <a:r>
              <a:rPr lang="en-US" sz="2800"/>
              <a:t> </a:t>
            </a:r>
          </a:p>
          <a:p>
            <a:pPr>
              <a:lnSpc>
                <a:spcPct val="80000"/>
              </a:lnSpc>
              <a:buFont typeface="Wingdings" pitchFamily="2" charset="2"/>
              <a:buNone/>
            </a:pPr>
            <a:r>
              <a:rPr lang="es-ES" sz="2800" b="1"/>
              <a:t>	</a:t>
            </a:r>
            <a:r>
              <a:rPr lang="es-ES" sz="2800"/>
              <a:t>(Royman Pérez y Rómulo Gallego)</a:t>
            </a:r>
          </a:p>
          <a:p>
            <a:pPr>
              <a:lnSpc>
                <a:spcPct val="80000"/>
              </a:lnSpc>
              <a:buFont typeface="Wingdings" pitchFamily="2" charset="2"/>
              <a:buNone/>
            </a:pPr>
            <a:r>
              <a:rPr lang="es-ES" sz="2400" b="1"/>
              <a:t>Las propuestas centradas en la investigación: </a:t>
            </a:r>
            <a:r>
              <a:rPr lang="es-ES" sz="2400"/>
              <a:t>Postulan el trabajo de aula como  una actividad investigativa que busca la transformación conceptual, metodológica y actitudinal de los alumnos como la forma más apropiada para construir conocimiento, y del maestro un investigador en el aula. Busca un estatuto de cientificidad para la didáctica, asumida como disciplina , con objeto propio de conocimiento, teorizaciones y protocolos de investigación. Al igual que con objetivos, nuevos estilos de investigación, nuevas instituciones de  investigación y un modo diferente de ejercicio profesional.</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s-ES" sz="3600"/>
              <a:t>Educación Pedagogía y Didáctica</a:t>
            </a:r>
            <a:endParaRPr lang="en-US" sz="3600"/>
          </a:p>
        </p:txBody>
      </p:sp>
      <p:sp>
        <p:nvSpPr>
          <p:cNvPr id="31747" name="Rectangle 3"/>
          <p:cNvSpPr>
            <a:spLocks noGrp="1" noChangeArrowheads="1"/>
          </p:cNvSpPr>
          <p:nvPr>
            <p:ph type="body" idx="1"/>
          </p:nvPr>
        </p:nvSpPr>
        <p:spPr/>
        <p:txBody>
          <a:bodyPr/>
          <a:lstStyle/>
          <a:p>
            <a:pPr>
              <a:lnSpc>
                <a:spcPct val="80000"/>
              </a:lnSpc>
            </a:pPr>
            <a:r>
              <a:rPr lang="es-ES" sz="2800" b="1"/>
              <a:t>Corrientes constructivistas</a:t>
            </a:r>
            <a:r>
              <a:rPr lang="en-US" sz="2800"/>
              <a:t> </a:t>
            </a:r>
          </a:p>
          <a:p>
            <a:pPr>
              <a:lnSpc>
                <a:spcPct val="80000"/>
              </a:lnSpc>
              <a:buFont typeface="Wingdings" pitchFamily="2" charset="2"/>
              <a:buNone/>
            </a:pPr>
            <a:r>
              <a:rPr lang="es-ES" sz="2800" b="1"/>
              <a:t>	</a:t>
            </a:r>
            <a:r>
              <a:rPr lang="es-ES" sz="2800"/>
              <a:t>(Royman Pérez y Rómulo Gallego)</a:t>
            </a:r>
          </a:p>
          <a:p>
            <a:pPr>
              <a:lnSpc>
                <a:spcPct val="80000"/>
              </a:lnSpc>
              <a:buFont typeface="Wingdings" pitchFamily="2" charset="2"/>
              <a:buNone/>
            </a:pPr>
            <a:r>
              <a:rPr lang="es-ES" sz="2400" b="1"/>
              <a:t>Sugerencias didácticas: </a:t>
            </a:r>
            <a:r>
              <a:rPr lang="es-ES" sz="2400"/>
              <a:t>Cañal y Porlán formulan las siguientes recomendaciones didácticas que formulan para hacer posible la investigación de los alumnos a) adecuar el ambiente de la clase; b) promover la formulación de problemas, c) poner en juego las informaciones previas de los alumnos; d) contratar entre sí dichas informaciones; e) buscar, seleccionar y organizar nueva información, g) realizar actividades  específicas de aplicación de los nuevos constructos elaborados por los alumnos; y h) acumular y difundir los informes de investigación. (1994:129)</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s-ES" sz="3600"/>
              <a:t>Educación Pedagogía y Didáctica</a:t>
            </a:r>
            <a:endParaRPr lang="en-US" sz="3600"/>
          </a:p>
        </p:txBody>
      </p:sp>
      <p:sp>
        <p:nvSpPr>
          <p:cNvPr id="4099" name="Rectangle 3"/>
          <p:cNvSpPr>
            <a:spLocks noGrp="1" noChangeArrowheads="1"/>
          </p:cNvSpPr>
          <p:nvPr>
            <p:ph type="body" idx="1"/>
          </p:nvPr>
        </p:nvSpPr>
        <p:spPr/>
        <p:txBody>
          <a:bodyPr/>
          <a:lstStyle/>
          <a:p>
            <a:r>
              <a:rPr lang="es-ES" b="1"/>
              <a:t>Nueva Ley General de Educación</a:t>
            </a:r>
            <a:r>
              <a:rPr lang="en-US"/>
              <a:t> (Ministerio Educación Nacional)</a:t>
            </a:r>
          </a:p>
          <a:p>
            <a:pPr>
              <a:buFont typeface="Wingdings" pitchFamily="2" charset="2"/>
              <a:buNone/>
            </a:pPr>
            <a:r>
              <a:rPr lang="es-ES" b="1"/>
              <a:t>Educación </a:t>
            </a:r>
            <a:r>
              <a:rPr lang="es-ES"/>
              <a:t>es un proceso de formación permanente, personal, cultural y social que se fundamenta en una concepción integral de la persona humana, de su dignidad, de sus derechos y deberes. (2002: 49)</a:t>
            </a:r>
            <a:r>
              <a:rPr lang="en-US"/>
              <a:t>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s-ES" sz="3600"/>
              <a:t>Retos para la construcción curricular</a:t>
            </a:r>
            <a:endParaRPr lang="en-US" sz="3600"/>
          </a:p>
        </p:txBody>
      </p:sp>
      <p:graphicFrame>
        <p:nvGraphicFramePr>
          <p:cNvPr id="30864" name="Group 144"/>
          <p:cNvGraphicFramePr>
            <a:graphicFrameLocks noGrp="1"/>
          </p:cNvGraphicFramePr>
          <p:nvPr>
            <p:ph idx="1"/>
          </p:nvPr>
        </p:nvGraphicFramePr>
        <p:xfrm>
          <a:off x="468313" y="1412875"/>
          <a:ext cx="8229600" cy="4965700"/>
        </p:xfrm>
        <a:graphic>
          <a:graphicData uri="http://schemas.openxmlformats.org/drawingml/2006/table">
            <a:tbl>
              <a:tblPr/>
              <a:tblGrid>
                <a:gridCol w="2743200"/>
                <a:gridCol w="2743200"/>
                <a:gridCol w="2743200"/>
              </a:tblGrid>
              <a:tr h="647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400" b="0" i="0" u="none" strike="noStrike" cap="none" normalizeH="0" baseline="0" smtClean="0">
                          <a:ln>
                            <a:noFill/>
                          </a:ln>
                          <a:solidFill>
                            <a:schemeClr val="tx1"/>
                          </a:solidFill>
                          <a:effectLst/>
                          <a:latin typeface="Arial" charset="0"/>
                          <a:cs typeface="Arial" charset="0"/>
                        </a:rPr>
                        <a:t>PUNTOS DE REFERENCIA</a:t>
                      </a:r>
                      <a:r>
                        <a:rPr kumimoji="0" lang="en-US" sz="2400" b="0" i="0" u="none" strike="noStrike" cap="none" normalizeH="0" baseline="0" smtClean="0">
                          <a:ln>
                            <a:noFill/>
                          </a:ln>
                          <a:solidFill>
                            <a:schemeClr val="tx1"/>
                          </a:solidFill>
                          <a:effectLst/>
                          <a:latin typeface="Arial" charset="0"/>
                          <a:cs typeface="Arial"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400" b="0" i="0" u="none" strike="noStrike" cap="none" normalizeH="0" baseline="0" smtClean="0">
                          <a:ln>
                            <a:noFill/>
                          </a:ln>
                          <a:solidFill>
                            <a:schemeClr val="tx1"/>
                          </a:solidFill>
                          <a:effectLst/>
                          <a:latin typeface="Arial" charset="0"/>
                          <a:cs typeface="Arial" charset="0"/>
                        </a:rPr>
                        <a:t>CURRICULO TRADICIONAL</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400" b="0" i="0" u="none" strike="noStrike" cap="none" normalizeH="0" baseline="0" smtClean="0">
                          <a:ln>
                            <a:noFill/>
                          </a:ln>
                          <a:solidFill>
                            <a:schemeClr val="tx1"/>
                          </a:solidFill>
                          <a:effectLst/>
                          <a:latin typeface="Arial" charset="0"/>
                          <a:cs typeface="Arial" charset="0"/>
                        </a:rPr>
                        <a:t>PROPUESTA CURRICULAR</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45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Consecuencia</a:t>
                      </a:r>
                      <a:r>
                        <a:rPr kumimoji="0" lang="en-US" sz="1800" b="0" i="0" u="none" strike="noStrike" cap="none" normalizeH="0" baseline="0" smtClean="0">
                          <a:ln>
                            <a:noFill/>
                          </a:ln>
                          <a:solidFill>
                            <a:schemeClr val="tx1"/>
                          </a:solidFill>
                          <a:effectLst/>
                          <a:latin typeface="Arial" charset="0"/>
                          <a:cs typeface="Arial"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Intereses disímiles</a:t>
                      </a:r>
                      <a:r>
                        <a:rPr kumimoji="0" lang="en-US" sz="1800" b="0" i="0" u="none" strike="noStrike" cap="none" normalizeH="0" baseline="0" smtClean="0">
                          <a:ln>
                            <a:noFill/>
                          </a:ln>
                          <a:solidFill>
                            <a:schemeClr val="tx1"/>
                          </a:solidFill>
                          <a:effectLst/>
                          <a:latin typeface="Arial" charset="0"/>
                          <a:cs typeface="Arial"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Proyecto académico institucional</a:t>
                      </a:r>
                      <a:r>
                        <a:rPr kumimoji="0" lang="en-US" sz="1800" b="0" i="0" u="none" strike="noStrike" cap="none" normalizeH="0" baseline="0" smtClean="0">
                          <a:ln>
                            <a:noFill/>
                          </a:ln>
                          <a:solidFill>
                            <a:schemeClr val="tx1"/>
                          </a:solidFill>
                          <a:effectLst/>
                          <a:latin typeface="Arial" charset="0"/>
                          <a:cs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7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Origen</a:t>
                      </a:r>
                      <a:r>
                        <a:rPr kumimoji="0" lang="en-US" sz="1800" b="0" i="0" u="none" strike="noStrike" cap="none" normalizeH="0" baseline="0" smtClean="0">
                          <a:ln>
                            <a:noFill/>
                          </a:ln>
                          <a:solidFill>
                            <a:schemeClr val="tx1"/>
                          </a:solidFill>
                          <a:effectLst/>
                          <a:latin typeface="Arial" charset="0"/>
                          <a:cs typeface="Arial"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Arbitrario, coyuntural</a:t>
                      </a:r>
                      <a:r>
                        <a:rPr kumimoji="0" lang="en-US" sz="1800" b="0" i="0" u="none" strike="noStrike" cap="none" normalizeH="0" baseline="0" smtClean="0">
                          <a:ln>
                            <a:noFill/>
                          </a:ln>
                          <a:solidFill>
                            <a:schemeClr val="tx1"/>
                          </a:solidFill>
                          <a:effectLst/>
                          <a:latin typeface="Arial" charset="0"/>
                          <a:cs typeface="Arial"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Necesidades reales</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61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Concepto de currículo</a:t>
                      </a:r>
                      <a:r>
                        <a:rPr kumimoji="0" lang="en-US" sz="1800" b="0" i="0" u="none" strike="noStrike" cap="none" normalizeH="0" baseline="0" smtClean="0">
                          <a:ln>
                            <a:noFill/>
                          </a:ln>
                          <a:solidFill>
                            <a:schemeClr val="tx1"/>
                          </a:solidFill>
                          <a:effectLst/>
                          <a:latin typeface="Arial" charset="0"/>
                          <a:cs typeface="Arial"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Yuxtaposición de contenidos</a:t>
                      </a:r>
                      <a:r>
                        <a:rPr kumimoji="0" lang="en-US" sz="1800" b="0" i="0" u="none" strike="noStrike" cap="none" normalizeH="0" baseline="0" smtClean="0">
                          <a:ln>
                            <a:noFill/>
                          </a:ln>
                          <a:solidFill>
                            <a:schemeClr val="tx1"/>
                          </a:solidFill>
                          <a:effectLst/>
                          <a:latin typeface="Arial" charset="0"/>
                          <a:cs typeface="Arial"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Proceso de construcción permanente</a:t>
                      </a:r>
                      <a:r>
                        <a:rPr kumimoji="0" lang="en-US" sz="1800" b="0" i="0" u="none" strike="noStrike" cap="none" normalizeH="0" baseline="0" smtClean="0">
                          <a:ln>
                            <a:noFill/>
                          </a:ln>
                          <a:solidFill>
                            <a:schemeClr val="tx1"/>
                          </a:solidFill>
                          <a:effectLst/>
                          <a:latin typeface="Arial" charset="0"/>
                          <a:cs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7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Estrategia básica</a:t>
                      </a:r>
                      <a:r>
                        <a:rPr kumimoji="0" lang="en-US" sz="1800" b="0" i="0" u="none" strike="noStrike" cap="none" normalizeH="0" baseline="0" smtClean="0">
                          <a:ln>
                            <a:noFill/>
                          </a:ln>
                          <a:solidFill>
                            <a:schemeClr val="tx1"/>
                          </a:solidFill>
                          <a:effectLst/>
                          <a:latin typeface="Arial" charset="0"/>
                          <a:cs typeface="Arial"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Asignaturas o materias</a:t>
                      </a:r>
                      <a:r>
                        <a:rPr kumimoji="0" lang="en-US" sz="1800" b="0" i="0" u="none" strike="noStrike" cap="none" normalizeH="0" baseline="0" smtClean="0">
                          <a:ln>
                            <a:noFill/>
                          </a:ln>
                          <a:solidFill>
                            <a:schemeClr val="tx1"/>
                          </a:solidFill>
                          <a:effectLst/>
                          <a:latin typeface="Arial" charset="0"/>
                          <a:cs typeface="Arial"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Núcleos temáticos y problemáticos</a:t>
                      </a:r>
                      <a:r>
                        <a:rPr kumimoji="0" lang="en-US" sz="1800" b="0" i="0" u="none" strike="noStrike" cap="none" normalizeH="0" baseline="0" smtClean="0">
                          <a:ln>
                            <a:noFill/>
                          </a:ln>
                          <a:solidFill>
                            <a:schemeClr val="tx1"/>
                          </a:solidFill>
                          <a:effectLst/>
                          <a:latin typeface="Arial" charset="0"/>
                          <a:cs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45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Caracterización del docente</a:t>
                      </a:r>
                      <a:r>
                        <a:rPr kumimoji="0" lang="en-US" sz="1800" b="0" i="0" u="none" strike="noStrike" cap="none" normalizeH="0" baseline="0" smtClean="0">
                          <a:ln>
                            <a:noFill/>
                          </a:ln>
                          <a:solidFill>
                            <a:schemeClr val="tx1"/>
                          </a:solidFill>
                          <a:effectLst/>
                          <a:latin typeface="Arial" charset="0"/>
                          <a:cs typeface="Arial"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Repetidor, aislado, y reproductor</a:t>
                      </a:r>
                      <a:r>
                        <a:rPr kumimoji="0" lang="en-US" sz="1800" b="0" i="0" u="none" strike="noStrike" cap="none" normalizeH="0" baseline="0" smtClean="0">
                          <a:ln>
                            <a:noFill/>
                          </a:ln>
                          <a:solidFill>
                            <a:schemeClr val="tx1"/>
                          </a:solidFill>
                          <a:effectLst/>
                          <a:latin typeface="Arial" charset="0"/>
                          <a:cs typeface="Arial"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Creador, investigador y productor</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7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Práctica pedagógica</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Disciplinaria, atomizada, enciclopédica y vertical</a:t>
                      </a:r>
                      <a:r>
                        <a:rPr kumimoji="0" lang="en-US" sz="1800" b="0" i="0" u="none" strike="noStrike" cap="none" normalizeH="0" baseline="0" smtClean="0">
                          <a:ln>
                            <a:noFill/>
                          </a:ln>
                          <a:solidFill>
                            <a:schemeClr val="tx1"/>
                          </a:solidFill>
                          <a:effectLst/>
                          <a:latin typeface="Arial" charset="0"/>
                          <a:cs typeface="Arial"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Interdisciplinaria, integral, pertinente y horizontal</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s-ES" sz="3200"/>
              <a:t>Retos para la construcción curricular – cont.</a:t>
            </a:r>
            <a:endParaRPr lang="en-US" sz="3200"/>
          </a:p>
        </p:txBody>
      </p:sp>
      <p:graphicFrame>
        <p:nvGraphicFramePr>
          <p:cNvPr id="34859" name="Group 43"/>
          <p:cNvGraphicFramePr>
            <a:graphicFrameLocks noGrp="1"/>
          </p:cNvGraphicFramePr>
          <p:nvPr>
            <p:ph idx="1"/>
          </p:nvPr>
        </p:nvGraphicFramePr>
        <p:xfrm>
          <a:off x="468313" y="1412875"/>
          <a:ext cx="8229600" cy="4965700"/>
        </p:xfrm>
        <a:graphic>
          <a:graphicData uri="http://schemas.openxmlformats.org/drawingml/2006/table">
            <a:tbl>
              <a:tblPr/>
              <a:tblGrid>
                <a:gridCol w="2743200"/>
                <a:gridCol w="2743200"/>
                <a:gridCol w="2743200"/>
              </a:tblGrid>
              <a:tr h="647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400" b="0" i="0" u="none" strike="noStrike" cap="none" normalizeH="0" baseline="0" smtClean="0">
                          <a:ln>
                            <a:noFill/>
                          </a:ln>
                          <a:solidFill>
                            <a:schemeClr val="tx1"/>
                          </a:solidFill>
                          <a:effectLst/>
                          <a:latin typeface="Arial" charset="0"/>
                          <a:cs typeface="Arial" charset="0"/>
                        </a:rPr>
                        <a:t>PUNTOS DE REFERENCIA</a:t>
                      </a:r>
                      <a:r>
                        <a:rPr kumimoji="0" lang="en-US" sz="2400" b="0" i="0" u="none" strike="noStrike" cap="none" normalizeH="0" baseline="0" smtClean="0">
                          <a:ln>
                            <a:noFill/>
                          </a:ln>
                          <a:solidFill>
                            <a:schemeClr val="tx1"/>
                          </a:solidFill>
                          <a:effectLst/>
                          <a:latin typeface="Arial" charset="0"/>
                          <a:cs typeface="Arial"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400" b="0" i="0" u="none" strike="noStrike" cap="none" normalizeH="0" baseline="0" smtClean="0">
                          <a:ln>
                            <a:noFill/>
                          </a:ln>
                          <a:solidFill>
                            <a:schemeClr val="tx1"/>
                          </a:solidFill>
                          <a:effectLst/>
                          <a:latin typeface="Arial" charset="0"/>
                          <a:cs typeface="Arial" charset="0"/>
                        </a:rPr>
                        <a:t>CURRICULO TRADICIONAL</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400" b="0" i="0" u="none" strike="noStrike" cap="none" normalizeH="0" baseline="0" smtClean="0">
                          <a:ln>
                            <a:noFill/>
                          </a:ln>
                          <a:solidFill>
                            <a:schemeClr val="tx1"/>
                          </a:solidFill>
                          <a:effectLst/>
                          <a:latin typeface="Arial" charset="0"/>
                          <a:cs typeface="Arial" charset="0"/>
                        </a:rPr>
                        <a:t>PROPUESTA CURRICULAR</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45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Temporalidad</a:t>
                      </a:r>
                      <a:r>
                        <a:rPr kumimoji="0" lang="en-US" sz="1800" b="0" i="0" u="none" strike="noStrike" cap="none" normalizeH="0" baseline="0" smtClean="0">
                          <a:ln>
                            <a:noFill/>
                          </a:ln>
                          <a:solidFill>
                            <a:schemeClr val="tx1"/>
                          </a:solidFill>
                          <a:effectLst/>
                          <a:latin typeface="Arial" charset="0"/>
                          <a:cs typeface="Arial"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Indefinida</a:t>
                      </a:r>
                      <a:r>
                        <a:rPr kumimoji="0" lang="en-US" sz="2800" b="0" i="0" u="none" strike="noStrike" cap="none" normalizeH="0" baseline="0" smtClean="0">
                          <a:ln>
                            <a:noFill/>
                          </a:ln>
                          <a:solidFill>
                            <a:schemeClr val="tx1"/>
                          </a:solidFill>
                          <a:effectLst/>
                          <a:latin typeface="Arial" charset="0"/>
                          <a:cs typeface="Arial"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Concreta, puntual</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7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Conocimientos</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Superficiales, terminados y aislados</a:t>
                      </a:r>
                      <a:r>
                        <a:rPr kumimoji="0" lang="en-US" sz="1800" b="0" i="0" u="none" strike="noStrike" cap="none" normalizeH="0" baseline="0" smtClean="0">
                          <a:ln>
                            <a:noFill/>
                          </a:ln>
                          <a:solidFill>
                            <a:schemeClr val="tx1"/>
                          </a:solidFill>
                          <a:effectLst/>
                          <a:latin typeface="Arial" charset="0"/>
                          <a:cs typeface="Arial"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Sustantivos, en construcción permanente</a:t>
                      </a:r>
                      <a:r>
                        <a:rPr kumimoji="0" lang="en-US" sz="1800" b="0" i="0" u="none" strike="noStrike" cap="none" normalizeH="0" baseline="0" smtClean="0">
                          <a:ln>
                            <a:noFill/>
                          </a:ln>
                          <a:solidFill>
                            <a:schemeClr val="tx1"/>
                          </a:solidFill>
                          <a:effectLst/>
                          <a:latin typeface="Arial" charset="0"/>
                          <a:cs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61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Concepto de Cultura</a:t>
                      </a:r>
                      <a:r>
                        <a:rPr kumimoji="0" lang="en-US" sz="1800" b="0" i="0" u="none" strike="noStrike" cap="none" normalizeH="0" baseline="0" smtClean="0">
                          <a:ln>
                            <a:noFill/>
                          </a:ln>
                          <a:solidFill>
                            <a:schemeClr val="tx1"/>
                          </a:solidFill>
                          <a:effectLst/>
                          <a:latin typeface="Arial" charset="0"/>
                          <a:cs typeface="Arial"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Restringida</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Ampliada</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7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Investigación</a:t>
                      </a:r>
                      <a:r>
                        <a:rPr kumimoji="0" lang="en-US" sz="1800" b="0" i="0" u="none" strike="noStrike" cap="none" normalizeH="0" baseline="0" smtClean="0">
                          <a:ln>
                            <a:noFill/>
                          </a:ln>
                          <a:solidFill>
                            <a:schemeClr val="tx1"/>
                          </a:solidFill>
                          <a:effectLst/>
                          <a:latin typeface="Arial" charset="0"/>
                          <a:cs typeface="Arial"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Intermitente</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Fundamental</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45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Evaluación</a:t>
                      </a:r>
                      <a:r>
                        <a:rPr kumimoji="0" lang="en-US" sz="1800" b="0" i="0" u="none" strike="noStrike" cap="none" normalizeH="0" baseline="0" smtClean="0">
                          <a:ln>
                            <a:noFill/>
                          </a:ln>
                          <a:solidFill>
                            <a:schemeClr val="tx1"/>
                          </a:solidFill>
                          <a:effectLst/>
                          <a:latin typeface="Arial" charset="0"/>
                          <a:cs typeface="Arial"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Eventual</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Permanente</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7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Participación comunitaria</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Debilidad</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1800" b="0" i="0" u="none" strike="noStrike" cap="none" normalizeH="0" baseline="0" smtClean="0">
                          <a:ln>
                            <a:noFill/>
                          </a:ln>
                          <a:solidFill>
                            <a:schemeClr val="tx1"/>
                          </a:solidFill>
                          <a:effectLst/>
                          <a:latin typeface="Arial" charset="0"/>
                          <a:cs typeface="Arial" charset="0"/>
                        </a:rPr>
                        <a:t>Fortaleza básica</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s-ES" sz="3200"/>
              <a:t>Retos para la construcción curricular – cont.</a:t>
            </a:r>
            <a:endParaRPr lang="en-US" sz="3200"/>
          </a:p>
        </p:txBody>
      </p:sp>
      <p:graphicFrame>
        <p:nvGraphicFramePr>
          <p:cNvPr id="35887" name="Group 47"/>
          <p:cNvGraphicFramePr>
            <a:graphicFrameLocks noGrp="1"/>
          </p:cNvGraphicFramePr>
          <p:nvPr>
            <p:ph idx="1"/>
          </p:nvPr>
        </p:nvGraphicFramePr>
        <p:xfrm>
          <a:off x="468313" y="1412875"/>
          <a:ext cx="8229600" cy="3663950"/>
        </p:xfrm>
        <a:graphic>
          <a:graphicData uri="http://schemas.openxmlformats.org/drawingml/2006/table">
            <a:tbl>
              <a:tblPr/>
              <a:tblGrid>
                <a:gridCol w="2743200"/>
                <a:gridCol w="2743200"/>
                <a:gridCol w="2743200"/>
              </a:tblGrid>
              <a:tr h="647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400" b="0" i="0" u="none" strike="noStrike" cap="none" normalizeH="0" baseline="0" smtClean="0">
                          <a:ln>
                            <a:noFill/>
                          </a:ln>
                          <a:solidFill>
                            <a:schemeClr val="tx1"/>
                          </a:solidFill>
                          <a:effectLst/>
                          <a:latin typeface="Arial" charset="0"/>
                          <a:cs typeface="Arial" charset="0"/>
                        </a:rPr>
                        <a:t>PUNTOS DE REFERENCIA</a:t>
                      </a:r>
                      <a:r>
                        <a:rPr kumimoji="0" lang="en-US" sz="2400" b="0" i="0" u="none" strike="noStrike" cap="none" normalizeH="0" baseline="0" smtClean="0">
                          <a:ln>
                            <a:noFill/>
                          </a:ln>
                          <a:solidFill>
                            <a:schemeClr val="tx1"/>
                          </a:solidFill>
                          <a:effectLst/>
                          <a:latin typeface="Arial" charset="0"/>
                          <a:cs typeface="Arial"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400" b="0" i="0" u="none" strike="noStrike" cap="none" normalizeH="0" baseline="0" smtClean="0">
                          <a:ln>
                            <a:noFill/>
                          </a:ln>
                          <a:solidFill>
                            <a:schemeClr val="tx1"/>
                          </a:solidFill>
                          <a:effectLst/>
                          <a:latin typeface="Arial" charset="0"/>
                          <a:cs typeface="Arial" charset="0"/>
                        </a:rPr>
                        <a:t>CURRICULO TRADICIONAL</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400" b="0" i="0" u="none" strike="noStrike" cap="none" normalizeH="0" baseline="0" smtClean="0">
                          <a:ln>
                            <a:noFill/>
                          </a:ln>
                          <a:solidFill>
                            <a:schemeClr val="tx1"/>
                          </a:solidFill>
                          <a:effectLst/>
                          <a:latin typeface="Arial" charset="0"/>
                          <a:cs typeface="Arial" charset="0"/>
                        </a:rPr>
                        <a:t>PROPUESTA CURRICULAR</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45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800" b="0" i="0" u="none" strike="noStrike" cap="none" normalizeH="0" baseline="0" smtClean="0">
                          <a:ln>
                            <a:noFill/>
                          </a:ln>
                          <a:solidFill>
                            <a:schemeClr val="tx1"/>
                          </a:solidFill>
                          <a:effectLst/>
                          <a:latin typeface="Arial" charset="0"/>
                          <a:cs typeface="Arial" charset="0"/>
                        </a:rPr>
                        <a:t>Legitimidad</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800" b="0" i="0" u="none" strike="noStrike" cap="none" normalizeH="0" baseline="0" smtClean="0">
                          <a:ln>
                            <a:noFill/>
                          </a:ln>
                          <a:solidFill>
                            <a:schemeClr val="tx1"/>
                          </a:solidFill>
                          <a:effectLst/>
                          <a:latin typeface="Arial" charset="0"/>
                          <a:cs typeface="Arial" charset="0"/>
                        </a:rPr>
                        <a:t>Normativa</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800" b="0" i="0" u="none" strike="noStrike" cap="none" normalizeH="0" baseline="0" smtClean="0">
                          <a:ln>
                            <a:noFill/>
                          </a:ln>
                          <a:solidFill>
                            <a:schemeClr val="tx1"/>
                          </a:solidFill>
                          <a:effectLst/>
                          <a:latin typeface="Arial" charset="0"/>
                          <a:cs typeface="Arial" charset="0"/>
                        </a:rPr>
                        <a:t>Estratégica</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7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800" b="0" i="0" u="none" strike="noStrike" cap="none" normalizeH="0" baseline="0" smtClean="0">
                          <a:ln>
                            <a:noFill/>
                          </a:ln>
                          <a:solidFill>
                            <a:schemeClr val="tx1"/>
                          </a:solidFill>
                          <a:effectLst/>
                          <a:latin typeface="Arial" charset="0"/>
                          <a:cs typeface="Arial" charset="0"/>
                        </a:rPr>
                        <a:t>Acreditación</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800" b="0" i="0" u="none" strike="noStrike" cap="none" normalizeH="0" baseline="0" smtClean="0">
                          <a:ln>
                            <a:noFill/>
                          </a:ln>
                          <a:solidFill>
                            <a:schemeClr val="tx1"/>
                          </a:solidFill>
                          <a:effectLst/>
                          <a:latin typeface="Arial" charset="0"/>
                          <a:cs typeface="Arial" charset="0"/>
                        </a:rPr>
                        <a:t>Incierta</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800" b="0" i="0" u="none" strike="noStrike" cap="none" normalizeH="0" baseline="0" smtClean="0">
                          <a:ln>
                            <a:noFill/>
                          </a:ln>
                          <a:solidFill>
                            <a:schemeClr val="tx1"/>
                          </a:solidFill>
                          <a:effectLst/>
                          <a:latin typeface="Arial" charset="0"/>
                          <a:cs typeface="Arial" charset="0"/>
                        </a:rPr>
                        <a:t>Fundamentada</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MX" sz="18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MX"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MX"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800" b="0" i="0" u="none" strike="noStrike" cap="none" normalizeH="0" baseline="0" smtClean="0">
                          <a:ln>
                            <a:noFill/>
                          </a:ln>
                          <a:solidFill>
                            <a:schemeClr val="tx1"/>
                          </a:solidFill>
                          <a:effectLst/>
                          <a:latin typeface="Arial" charset="0"/>
                          <a:cs typeface="Arial" charset="0"/>
                        </a:rPr>
                        <a:t>Tomado de</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MX"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MX"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24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400" b="0" i="0" u="none" strike="noStrike" cap="none" normalizeH="0" baseline="0" smtClean="0">
                          <a:ln>
                            <a:noFill/>
                          </a:ln>
                          <a:solidFill>
                            <a:schemeClr val="tx1"/>
                          </a:solidFill>
                          <a:effectLst/>
                          <a:latin typeface="Arial" charset="0"/>
                          <a:cs typeface="Arial" charset="0"/>
                        </a:rPr>
                        <a:t>Retos para la</a:t>
                      </a:r>
                      <a:endParaRPr kumimoji="0" lang="en-US" sz="28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2400" b="0" i="0" u="none" strike="noStrike" cap="none" normalizeH="0" baseline="0" smtClean="0">
                          <a:ln>
                            <a:noFill/>
                          </a:ln>
                          <a:solidFill>
                            <a:schemeClr val="tx1"/>
                          </a:solidFill>
                          <a:effectLst/>
                          <a:latin typeface="Arial" charset="0"/>
                          <a:cs typeface="Arial" charset="0"/>
                        </a:rPr>
                        <a:t>construcción</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2400" b="0" i="0" u="none" strike="noStrike" cap="none" normalizeH="0" baseline="0" smtClean="0">
                          <a:ln>
                            <a:noFill/>
                          </a:ln>
                          <a:solidFill>
                            <a:schemeClr val="tx1"/>
                          </a:solidFill>
                          <a:effectLst/>
                          <a:latin typeface="Arial" charset="0"/>
                          <a:cs typeface="Arial" charset="0"/>
                        </a:rPr>
                        <a:t>curricular</a:t>
                      </a:r>
                      <a:endParaRPr kumimoji="0" lang="en-US"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1800" b="0" i="0" u="none" strike="noStrike" cap="none" normalizeH="0" baseline="0" smtClean="0">
                          <a:ln>
                            <a:noFill/>
                          </a:ln>
                          <a:solidFill>
                            <a:schemeClr val="tx1"/>
                          </a:solidFill>
                          <a:effectLst/>
                          <a:latin typeface="Arial" charset="0"/>
                          <a:cs typeface="Arial" charset="0"/>
                        </a:rPr>
                        <a:t>Nelson López</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MX"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MX"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endParaRPr lang="es-MX"/>
          </a:p>
        </p:txBody>
      </p:sp>
      <p:sp>
        <p:nvSpPr>
          <p:cNvPr id="37891" name="Rectangle 3"/>
          <p:cNvSpPr>
            <a:spLocks noGrp="1" noChangeArrowheads="1"/>
          </p:cNvSpPr>
          <p:nvPr>
            <p:ph type="body" idx="1"/>
          </p:nvPr>
        </p:nvSpPr>
        <p:spPr/>
        <p:txBody>
          <a:bodyPr/>
          <a:lstStyle/>
          <a:p>
            <a:pPr>
              <a:lnSpc>
                <a:spcPct val="80000"/>
              </a:lnSpc>
            </a:pPr>
            <a:r>
              <a:rPr lang="es-ES" sz="2800"/>
              <a:t>Bibliografía</a:t>
            </a:r>
            <a:endParaRPr lang="es-ES" sz="2800" b="1"/>
          </a:p>
          <a:p>
            <a:pPr>
              <a:lnSpc>
                <a:spcPct val="80000"/>
              </a:lnSpc>
              <a:buFontTx/>
              <a:buNone/>
            </a:pPr>
            <a:r>
              <a:rPr lang="es-ES" sz="2000"/>
              <a:t>Constitución Política de la República de Colombia. 1991.</a:t>
            </a:r>
          </a:p>
          <a:p>
            <a:pPr>
              <a:lnSpc>
                <a:spcPct val="80000"/>
              </a:lnSpc>
              <a:buFontTx/>
              <a:buNone/>
            </a:pPr>
            <a:r>
              <a:rPr lang="es-ES" sz="2000"/>
              <a:t>CLARET, Zambrano Alfonso. (2003) </a:t>
            </a:r>
            <a:r>
              <a:rPr lang="es-ES" sz="2000" i="1"/>
              <a:t>Educación y formación del pensamiento científico</a:t>
            </a:r>
            <a:r>
              <a:rPr lang="es-ES" sz="2000"/>
              <a:t>, Universidad del Valle e ICFES</a:t>
            </a:r>
          </a:p>
          <a:p>
            <a:pPr>
              <a:lnSpc>
                <a:spcPct val="80000"/>
              </a:lnSpc>
              <a:buFontTx/>
              <a:buNone/>
            </a:pPr>
            <a:r>
              <a:rPr lang="es-ES" sz="2000"/>
              <a:t>FLOREZ, Ochoa Rafael.(1997) </a:t>
            </a:r>
            <a:r>
              <a:rPr lang="es-ES" sz="2000" i="1"/>
              <a:t>Hacia una pedagogía del conocimiento</a:t>
            </a:r>
            <a:r>
              <a:rPr lang="es-ES" sz="2000"/>
              <a:t>. Editorial Ma Graw Hill</a:t>
            </a:r>
          </a:p>
          <a:p>
            <a:pPr>
              <a:lnSpc>
                <a:spcPct val="80000"/>
              </a:lnSpc>
              <a:buFontTx/>
              <a:buNone/>
            </a:pPr>
            <a:r>
              <a:rPr lang="es-ES" sz="2000"/>
              <a:t>LOPEZ, Jiménez Nelson (2002) </a:t>
            </a:r>
            <a:r>
              <a:rPr lang="es-ES" sz="2000" i="1"/>
              <a:t>Retos para la construcción curricular</a:t>
            </a:r>
            <a:r>
              <a:rPr lang="es-ES" sz="2000"/>
              <a:t>, 3 edición, Colección Mesa Redonda, Editorial Magisterio.</a:t>
            </a:r>
          </a:p>
          <a:p>
            <a:pPr>
              <a:lnSpc>
                <a:spcPct val="80000"/>
              </a:lnSpc>
              <a:buFontTx/>
              <a:buNone/>
            </a:pPr>
            <a:r>
              <a:rPr lang="es-ES" sz="2000"/>
              <a:t>M.E.N. (2002) </a:t>
            </a:r>
            <a:r>
              <a:rPr lang="es-ES" sz="2000" i="1"/>
              <a:t>Nueva Ley General de Educación</a:t>
            </a:r>
            <a:r>
              <a:rPr lang="es-ES" sz="2000"/>
              <a:t>, Momo ediciones.</a:t>
            </a:r>
          </a:p>
          <a:p>
            <a:pPr>
              <a:lnSpc>
                <a:spcPct val="80000"/>
              </a:lnSpc>
              <a:buFontTx/>
              <a:buNone/>
            </a:pPr>
            <a:r>
              <a:rPr lang="es-ES" sz="2000"/>
              <a:t>MIRANDA, Royman y GALLEGO, Rómulo. (1994), </a:t>
            </a:r>
            <a:r>
              <a:rPr lang="es-ES" sz="2000" i="1"/>
              <a:t>Corrientes constructivistas</a:t>
            </a:r>
            <a:r>
              <a:rPr lang="es-ES" sz="2000"/>
              <a:t>, Colección Mesa Redonda, Editorial Magisterio.</a:t>
            </a:r>
          </a:p>
          <a:p>
            <a:pPr>
              <a:lnSpc>
                <a:spcPct val="80000"/>
              </a:lnSpc>
              <a:buFontTx/>
              <a:buNone/>
            </a:pPr>
            <a:r>
              <a:rPr lang="es-ES" sz="2000"/>
              <a:t>MOSTERIN,(1994) </a:t>
            </a:r>
            <a:r>
              <a:rPr lang="es-ES" sz="2000" i="1"/>
              <a:t>Filosofía de la cultura</a:t>
            </a:r>
            <a:r>
              <a:rPr lang="es-ES" sz="2000"/>
              <a:t>, 1ª reimpresión, Alianza Editorial, </a:t>
            </a:r>
            <a:endParaRPr lang="en-US" sz="200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s-ES" sz="3600"/>
              <a:t>Educación Pedagogía y Didáctica</a:t>
            </a:r>
            <a:endParaRPr lang="en-US" sz="3600"/>
          </a:p>
        </p:txBody>
      </p:sp>
      <p:sp>
        <p:nvSpPr>
          <p:cNvPr id="6147" name="Rectangle 3"/>
          <p:cNvSpPr>
            <a:spLocks noGrp="1" noChangeArrowheads="1"/>
          </p:cNvSpPr>
          <p:nvPr>
            <p:ph type="body" idx="1"/>
          </p:nvPr>
        </p:nvSpPr>
        <p:spPr/>
        <p:txBody>
          <a:bodyPr/>
          <a:lstStyle/>
          <a:p>
            <a:pPr>
              <a:lnSpc>
                <a:spcPct val="90000"/>
              </a:lnSpc>
            </a:pPr>
            <a:r>
              <a:rPr lang="es-ES" sz="2800" b="1"/>
              <a:t>Nueva Ley General de Educación</a:t>
            </a:r>
            <a:r>
              <a:rPr lang="en-US" sz="2800"/>
              <a:t> (Ministerio Educación Nacional)</a:t>
            </a:r>
          </a:p>
          <a:p>
            <a:pPr>
              <a:lnSpc>
                <a:spcPct val="90000"/>
              </a:lnSpc>
              <a:buFont typeface="Wingdings" pitchFamily="2" charset="2"/>
              <a:buNone/>
            </a:pPr>
            <a:r>
              <a:rPr lang="es-ES" sz="2800" b="1"/>
              <a:t>Currículo:</a:t>
            </a:r>
            <a:r>
              <a:rPr lang="es-ES" sz="2800"/>
              <a:t> es el conjunto de criterios, planes de estudio, programas, metodologías, y procesos que contribuyen a la formación integral y a la construcción de la identidad cultural nacional, regional y local, incluyendo también los recursos humanos, académicos y físicos para poner en práctica las políticas y llevar a cabo el Proyecto Educativo Institucional. (2002:77)</a:t>
            </a:r>
            <a:r>
              <a:rPr lang="en-US" sz="2800"/>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s-ES" sz="3600"/>
              <a:t>Educación Pedagogía y Didáctica</a:t>
            </a:r>
            <a:endParaRPr lang="en-US" sz="3600"/>
          </a:p>
        </p:txBody>
      </p:sp>
      <p:sp>
        <p:nvSpPr>
          <p:cNvPr id="7171" name="Rectangle 3"/>
          <p:cNvSpPr>
            <a:spLocks noGrp="1" noChangeArrowheads="1"/>
          </p:cNvSpPr>
          <p:nvPr>
            <p:ph type="body" idx="1"/>
          </p:nvPr>
        </p:nvSpPr>
        <p:spPr/>
        <p:txBody>
          <a:bodyPr/>
          <a:lstStyle/>
          <a:p>
            <a:pPr>
              <a:lnSpc>
                <a:spcPct val="90000"/>
              </a:lnSpc>
            </a:pPr>
            <a:r>
              <a:rPr lang="es-ES" sz="2400" b="1"/>
              <a:t>Nueva Ley General de Educación</a:t>
            </a:r>
            <a:r>
              <a:rPr lang="en-US" sz="2400"/>
              <a:t> (Ministerio Educación Nacional)</a:t>
            </a:r>
          </a:p>
          <a:p>
            <a:pPr>
              <a:lnSpc>
                <a:spcPct val="90000"/>
              </a:lnSpc>
              <a:buFont typeface="Wingdings" pitchFamily="2" charset="2"/>
              <a:buNone/>
            </a:pPr>
            <a:r>
              <a:rPr lang="es-ES" sz="2400" b="1"/>
              <a:t>Plan de estudios:</a:t>
            </a:r>
            <a:r>
              <a:rPr lang="es-ES" sz="2400"/>
              <a:t> es el esquema estructurado de las áreas obligatorias y fundamentales y de áreas optativas con sus respectivas asignaturas, que forman parte del currículo de los establecimientos educativos. En la educación formal, dicho plan debe establecer los objetivos por niveles grados y áreas, la metodología, la distribución del tiempo, de acuerdo con el proyecto Educativo Institucional y con las disposiciones legales vigentes. (2002:78)</a:t>
            </a:r>
            <a:r>
              <a:rPr lang="en-US" sz="2400"/>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s-ES" sz="3600"/>
              <a:t>Educación Pedagogía y Didáctica</a:t>
            </a:r>
            <a:endParaRPr lang="en-US" sz="3600"/>
          </a:p>
        </p:txBody>
      </p:sp>
      <p:sp>
        <p:nvSpPr>
          <p:cNvPr id="8195" name="Rectangle 3"/>
          <p:cNvSpPr>
            <a:spLocks noGrp="1" noChangeArrowheads="1"/>
          </p:cNvSpPr>
          <p:nvPr>
            <p:ph type="body" idx="1"/>
          </p:nvPr>
        </p:nvSpPr>
        <p:spPr/>
        <p:txBody>
          <a:bodyPr/>
          <a:lstStyle/>
          <a:p>
            <a:pPr>
              <a:lnSpc>
                <a:spcPct val="90000"/>
              </a:lnSpc>
            </a:pPr>
            <a:r>
              <a:rPr lang="es-ES" sz="2400" b="1"/>
              <a:t>Hacia una pedagogía del conocimiento</a:t>
            </a:r>
            <a:r>
              <a:rPr lang="en-US" sz="2400"/>
              <a:t> (Rafael Ochoa Flórez)</a:t>
            </a:r>
          </a:p>
          <a:p>
            <a:pPr>
              <a:lnSpc>
                <a:spcPct val="90000"/>
              </a:lnSpc>
              <a:buFont typeface="Wingdings" pitchFamily="2" charset="2"/>
              <a:buNone/>
            </a:pPr>
            <a:r>
              <a:rPr lang="es-ES" sz="2400" b="1"/>
              <a:t>Pedagogía</a:t>
            </a:r>
            <a:r>
              <a:rPr lang="es-ES" sz="2400"/>
              <a:t>: se refiere al saber o discurso sobre la educación como proceso de socialización, de adaptación. En sentido, estricto por pedagogía entendemos el saber riguroso sobre la enseñanza, que se ha venido validando y sistematizando en el siglo XX como una disciplina científica en construcción con su campo intelectual de objetos y metodología de investigación propios, según cada paradigma pedagógico. Hoy día no se puede confundir Pedagogía con didáctica, ni con enseñanza ni con educación, como se hacía antiguamente. (1997:305)</a:t>
            </a:r>
            <a:endParaRPr lang="en-US" sz="24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s-ES" sz="3600"/>
              <a:t>Educación Pedagogía y Didáctica</a:t>
            </a:r>
            <a:endParaRPr lang="en-US" sz="3600"/>
          </a:p>
        </p:txBody>
      </p:sp>
      <p:sp>
        <p:nvSpPr>
          <p:cNvPr id="49155" name="Rectangle 3"/>
          <p:cNvSpPr>
            <a:spLocks noGrp="1" noChangeArrowheads="1"/>
          </p:cNvSpPr>
          <p:nvPr>
            <p:ph type="body" idx="1"/>
          </p:nvPr>
        </p:nvSpPr>
        <p:spPr/>
        <p:txBody>
          <a:bodyPr/>
          <a:lstStyle/>
          <a:p>
            <a:pPr>
              <a:lnSpc>
                <a:spcPct val="90000"/>
              </a:lnSpc>
            </a:pPr>
            <a:r>
              <a:rPr lang="es-ES" b="1"/>
              <a:t>Hacia una pedagogía del conocimiento</a:t>
            </a:r>
            <a:r>
              <a:rPr lang="en-US"/>
              <a:t> (Rafael Ochoa Flórez)</a:t>
            </a:r>
          </a:p>
          <a:p>
            <a:pPr>
              <a:lnSpc>
                <a:spcPct val="90000"/>
              </a:lnSpc>
              <a:buFont typeface="Wingdings" pitchFamily="2" charset="2"/>
              <a:buNone/>
            </a:pPr>
            <a:r>
              <a:rPr lang="es-ES" b="1"/>
              <a:t>Enseñanza:</a:t>
            </a:r>
            <a:r>
              <a:rPr lang="es-ES"/>
              <a:t> es aquel proceso intencional y planeado para facilitar que determinados individuos se apropien creativamente de alguna porción de saber con miras a elevar su formación. La enseñanza puede ser formal y no formal, escolar o desescolarizada (1997:304)</a:t>
            </a: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s-ES" sz="3600"/>
              <a:t>Educación Pedagogía y Didáctica</a:t>
            </a:r>
            <a:endParaRPr lang="en-US" sz="3600"/>
          </a:p>
        </p:txBody>
      </p:sp>
      <p:sp>
        <p:nvSpPr>
          <p:cNvPr id="9219" name="Rectangle 3"/>
          <p:cNvSpPr>
            <a:spLocks noGrp="1" noChangeArrowheads="1"/>
          </p:cNvSpPr>
          <p:nvPr>
            <p:ph type="body" idx="1"/>
          </p:nvPr>
        </p:nvSpPr>
        <p:spPr/>
        <p:txBody>
          <a:bodyPr/>
          <a:lstStyle/>
          <a:p>
            <a:r>
              <a:rPr lang="es-ES" b="1"/>
              <a:t>Hacia una pedagogía del conocimiento</a:t>
            </a:r>
            <a:r>
              <a:rPr lang="en-US"/>
              <a:t> (Rafael Ochoa Flórez)</a:t>
            </a:r>
          </a:p>
          <a:p>
            <a:pPr>
              <a:buFont typeface="Wingdings" pitchFamily="2" charset="2"/>
              <a:buNone/>
            </a:pPr>
            <a:r>
              <a:rPr lang="es-ES" b="1"/>
              <a:t>Saber:</a:t>
            </a:r>
            <a:r>
              <a:rPr lang="es-ES"/>
              <a:t> es aquel conjunto de conocimientos pautas, y valores, ideologías, mitos y ritos, destrezas y prácticas, que una sociedad produce para sobrevivir, convivir y superarse. (1997:306)</a:t>
            </a: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s-ES" sz="3600"/>
              <a:t>Educación Pedagogía y Didáctica</a:t>
            </a:r>
            <a:endParaRPr lang="en-US" sz="3600"/>
          </a:p>
        </p:txBody>
      </p:sp>
      <p:sp>
        <p:nvSpPr>
          <p:cNvPr id="10243" name="Rectangle 3"/>
          <p:cNvSpPr>
            <a:spLocks noGrp="1" noChangeArrowheads="1"/>
          </p:cNvSpPr>
          <p:nvPr>
            <p:ph type="body" idx="1"/>
          </p:nvPr>
        </p:nvSpPr>
        <p:spPr/>
        <p:txBody>
          <a:bodyPr/>
          <a:lstStyle/>
          <a:p>
            <a:r>
              <a:rPr lang="es-ES" b="1"/>
              <a:t>Educación y Pedagogía una diferencia necesaria</a:t>
            </a:r>
            <a:r>
              <a:rPr lang="en-US"/>
              <a:t> (Olga Lucía Zuluaga)</a:t>
            </a:r>
          </a:p>
          <a:p>
            <a:pPr>
              <a:buFont typeface="Wingdings" pitchFamily="2" charset="2"/>
              <a:buNone/>
            </a:pPr>
            <a:r>
              <a:rPr lang="es-ES" b="1"/>
              <a:t>Didáctica:</a:t>
            </a:r>
            <a:r>
              <a:rPr lang="es-ES"/>
              <a:t> Es el discurso a través del cual el saber pedagógico ha pensado la enseñanza hasta hacerla el objeto central de sus elaboraciones</a:t>
            </a: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Mountain Top">
  <a:themeElements>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fontScheme name="Mountain Top">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untain Top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Mountain Top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Mountain Top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Mountain Top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Mountain Top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Mountain Top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Mountain Top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Mountain Top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Kimono">
  <a:themeElements>
    <a:clrScheme name="Kimono 1">
      <a:dk1>
        <a:srgbClr val="2F1311"/>
      </a:dk1>
      <a:lt1>
        <a:srgbClr val="C16059"/>
      </a:lt1>
      <a:dk2>
        <a:srgbClr val="F7D47D"/>
      </a:dk2>
      <a:lt2>
        <a:srgbClr val="000000"/>
      </a:lt2>
      <a:accent1>
        <a:srgbClr val="D5B781"/>
      </a:accent1>
      <a:accent2>
        <a:srgbClr val="79AF7D"/>
      </a:accent2>
      <a:accent3>
        <a:srgbClr val="DDB6B5"/>
      </a:accent3>
      <a:accent4>
        <a:srgbClr val="270E0D"/>
      </a:accent4>
      <a:accent5>
        <a:srgbClr val="E7D8C1"/>
      </a:accent5>
      <a:accent6>
        <a:srgbClr val="6D9E71"/>
      </a:accent6>
      <a:hlink>
        <a:srgbClr val="F0B854"/>
      </a:hlink>
      <a:folHlink>
        <a:srgbClr val="DC893E"/>
      </a:folHlink>
    </a:clrScheme>
    <a:fontScheme name="Kimon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Kimono 1">
        <a:dk1>
          <a:srgbClr val="2F1311"/>
        </a:dk1>
        <a:lt1>
          <a:srgbClr val="C16059"/>
        </a:lt1>
        <a:dk2>
          <a:srgbClr val="F7D47D"/>
        </a:dk2>
        <a:lt2>
          <a:srgbClr val="000000"/>
        </a:lt2>
        <a:accent1>
          <a:srgbClr val="D5B781"/>
        </a:accent1>
        <a:accent2>
          <a:srgbClr val="79AF7D"/>
        </a:accent2>
        <a:accent3>
          <a:srgbClr val="DDB6B5"/>
        </a:accent3>
        <a:accent4>
          <a:srgbClr val="270E0D"/>
        </a:accent4>
        <a:accent5>
          <a:srgbClr val="E7D8C1"/>
        </a:accent5>
        <a:accent6>
          <a:srgbClr val="6D9E71"/>
        </a:accent6>
        <a:hlink>
          <a:srgbClr val="F0B854"/>
        </a:hlink>
        <a:folHlink>
          <a:srgbClr val="DC893E"/>
        </a:folHlink>
      </a:clrScheme>
      <a:clrMap bg1="lt1" tx1="dk1" bg2="lt2" tx2="dk2" accent1="accent1" accent2="accent2" accent3="accent3" accent4="accent4" accent5="accent5" accent6="accent6" hlink="hlink" folHlink="folHlink"/>
    </a:extraClrScheme>
    <a:extraClrScheme>
      <a:clrScheme name="Kimono 2">
        <a:dk1>
          <a:srgbClr val="000000"/>
        </a:dk1>
        <a:lt1>
          <a:srgbClr val="FFFFFF"/>
        </a:lt1>
        <a:dk2>
          <a:srgbClr val="000000"/>
        </a:dk2>
        <a:lt2>
          <a:srgbClr val="F7D47D"/>
        </a:lt2>
        <a:accent1>
          <a:srgbClr val="C19341"/>
        </a:accent1>
        <a:accent2>
          <a:srgbClr val="60A265"/>
        </a:accent2>
        <a:accent3>
          <a:srgbClr val="AAAAAA"/>
        </a:accent3>
        <a:accent4>
          <a:srgbClr val="DADADA"/>
        </a:accent4>
        <a:accent5>
          <a:srgbClr val="DDC8B0"/>
        </a:accent5>
        <a:accent6>
          <a:srgbClr val="56925B"/>
        </a:accent6>
        <a:hlink>
          <a:srgbClr val="EB9F17"/>
        </a:hlink>
        <a:folHlink>
          <a:srgbClr val="CF7625"/>
        </a:folHlink>
      </a:clrScheme>
      <a:clrMap bg1="dk2" tx1="lt1" bg2="dk1" tx2="lt2" accent1="accent1" accent2="accent2" accent3="accent3" accent4="accent4" accent5="accent5" accent6="accent6" hlink="hlink" folHlink="folHlink"/>
    </a:extraClrScheme>
    <a:extraClrScheme>
      <a:clrScheme name="Kimono 3">
        <a:dk1>
          <a:srgbClr val="00002E"/>
        </a:dk1>
        <a:lt1>
          <a:srgbClr val="FFFFFF"/>
        </a:lt1>
        <a:dk2>
          <a:srgbClr val="003399"/>
        </a:dk2>
        <a:lt2>
          <a:srgbClr val="F4BC40"/>
        </a:lt2>
        <a:accent1>
          <a:srgbClr val="9280CC"/>
        </a:accent1>
        <a:accent2>
          <a:srgbClr val="BD51A1"/>
        </a:accent2>
        <a:accent3>
          <a:srgbClr val="AAADCA"/>
        </a:accent3>
        <a:accent4>
          <a:srgbClr val="DADADA"/>
        </a:accent4>
        <a:accent5>
          <a:srgbClr val="C7C0E2"/>
        </a:accent5>
        <a:accent6>
          <a:srgbClr val="AB4991"/>
        </a:accent6>
        <a:hlink>
          <a:srgbClr val="CC66FF"/>
        </a:hlink>
        <a:folHlink>
          <a:srgbClr val="824F99"/>
        </a:folHlink>
      </a:clrScheme>
      <a:clrMap bg1="dk2" tx1="lt1" bg2="dk1" tx2="lt2" accent1="accent1" accent2="accent2" accent3="accent3" accent4="accent4" accent5="accent5" accent6="accent6" hlink="hlink" folHlink="folHlink"/>
    </a:extraClrScheme>
    <a:extraClrScheme>
      <a:clrScheme name="Kimono 4">
        <a:dk1>
          <a:srgbClr val="2F1311"/>
        </a:dk1>
        <a:lt1>
          <a:srgbClr val="7A8E9C"/>
        </a:lt1>
        <a:dk2>
          <a:srgbClr val="FDF4DF"/>
        </a:dk2>
        <a:lt2>
          <a:srgbClr val="3E4A52"/>
        </a:lt2>
        <a:accent1>
          <a:srgbClr val="81ABA0"/>
        </a:accent1>
        <a:accent2>
          <a:srgbClr val="CD817B"/>
        </a:accent2>
        <a:accent3>
          <a:srgbClr val="BEC6CB"/>
        </a:accent3>
        <a:accent4>
          <a:srgbClr val="270E0D"/>
        </a:accent4>
        <a:accent5>
          <a:srgbClr val="C1D2CD"/>
        </a:accent5>
        <a:accent6>
          <a:srgbClr val="BA746F"/>
        </a:accent6>
        <a:hlink>
          <a:srgbClr val="BEBC76"/>
        </a:hlink>
        <a:folHlink>
          <a:srgbClr val="668E69"/>
        </a:folHlink>
      </a:clrScheme>
      <a:clrMap bg1="lt1" tx1="dk1" bg2="lt2" tx2="dk2" accent1="accent1" accent2="accent2" accent3="accent3" accent4="accent4" accent5="accent5" accent6="accent6" hlink="hlink" folHlink="folHlink"/>
    </a:extraClrScheme>
    <a:extraClrScheme>
      <a:clrScheme name="Kimono 5">
        <a:dk1>
          <a:srgbClr val="2F1311"/>
        </a:dk1>
        <a:lt1>
          <a:srgbClr val="7A9C7C"/>
        </a:lt1>
        <a:dk2>
          <a:srgbClr val="FBEBC3"/>
        </a:dk2>
        <a:lt2>
          <a:srgbClr val="3C503D"/>
        </a:lt2>
        <a:accent1>
          <a:srgbClr val="D5B781"/>
        </a:accent1>
        <a:accent2>
          <a:srgbClr val="C16059"/>
        </a:accent2>
        <a:accent3>
          <a:srgbClr val="BECBBF"/>
        </a:accent3>
        <a:accent4>
          <a:srgbClr val="270E0D"/>
        </a:accent4>
        <a:accent5>
          <a:srgbClr val="E7D8C1"/>
        </a:accent5>
        <a:accent6>
          <a:srgbClr val="AF5650"/>
        </a:accent6>
        <a:hlink>
          <a:srgbClr val="F0B854"/>
        </a:hlink>
        <a:folHlink>
          <a:srgbClr val="DC893E"/>
        </a:folHlink>
      </a:clrScheme>
      <a:clrMap bg1="lt1" tx1="dk1" bg2="lt2" tx2="dk2" accent1="accent1" accent2="accent2" accent3="accent3" accent4="accent4" accent5="accent5" accent6="accent6" hlink="hlink" folHlink="folHlink"/>
    </a:extraClrScheme>
    <a:extraClrScheme>
      <a:clrScheme name="Kimono 6">
        <a:dk1>
          <a:srgbClr val="000000"/>
        </a:dk1>
        <a:lt1>
          <a:srgbClr val="D9EFE0"/>
        </a:lt1>
        <a:dk2>
          <a:srgbClr val="30605A"/>
        </a:dk2>
        <a:lt2>
          <a:srgbClr val="15331E"/>
        </a:lt2>
        <a:accent1>
          <a:srgbClr val="A4C6BA"/>
        </a:accent1>
        <a:accent2>
          <a:srgbClr val="558F7D"/>
        </a:accent2>
        <a:accent3>
          <a:srgbClr val="E9F6ED"/>
        </a:accent3>
        <a:accent4>
          <a:srgbClr val="000000"/>
        </a:accent4>
        <a:accent5>
          <a:srgbClr val="CFDFD9"/>
        </a:accent5>
        <a:accent6>
          <a:srgbClr val="4C8171"/>
        </a:accent6>
        <a:hlink>
          <a:srgbClr val="C1C177"/>
        </a:hlink>
        <a:folHlink>
          <a:srgbClr val="A08F5E"/>
        </a:folHlink>
      </a:clrScheme>
      <a:clrMap bg1="lt1" tx1="dk1" bg2="lt2" tx2="dk2" accent1="accent1" accent2="accent2" accent3="accent3" accent4="accent4" accent5="accent5" accent6="accent6" hlink="hlink" folHlink="folHlink"/>
    </a:extraClrScheme>
    <a:extraClrScheme>
      <a:clrScheme name="Kimono 7">
        <a:dk1>
          <a:srgbClr val="2F1311"/>
        </a:dk1>
        <a:lt1>
          <a:srgbClr val="CFC7B5"/>
        </a:lt1>
        <a:dk2>
          <a:srgbClr val="853F35"/>
        </a:dk2>
        <a:lt2>
          <a:srgbClr val="8E7F5E"/>
        </a:lt2>
        <a:accent1>
          <a:srgbClr val="EBD2A5"/>
        </a:accent1>
        <a:accent2>
          <a:srgbClr val="A5C9A8"/>
        </a:accent2>
        <a:accent3>
          <a:srgbClr val="E4E0D7"/>
        </a:accent3>
        <a:accent4>
          <a:srgbClr val="270E0D"/>
        </a:accent4>
        <a:accent5>
          <a:srgbClr val="F3E5CF"/>
        </a:accent5>
        <a:accent6>
          <a:srgbClr val="95B698"/>
        </a:accent6>
        <a:hlink>
          <a:srgbClr val="C68510"/>
        </a:hlink>
        <a:folHlink>
          <a:srgbClr val="E5A871"/>
        </a:folHlink>
      </a:clrScheme>
      <a:clrMap bg1="lt1" tx1="dk1" bg2="lt2" tx2="dk2" accent1="accent1" accent2="accent2" accent3="accent3" accent4="accent4" accent5="accent5" accent6="accent6" hlink="hlink" folHlink="folHlink"/>
    </a:extraClrScheme>
    <a:extraClrScheme>
      <a:clrScheme name="Kimono 8">
        <a:dk1>
          <a:srgbClr val="000000"/>
        </a:dk1>
        <a:lt1>
          <a:srgbClr val="F0EED8"/>
        </a:lt1>
        <a:dk2>
          <a:srgbClr val="666729"/>
        </a:dk2>
        <a:lt2>
          <a:srgbClr val="3F3B19"/>
        </a:lt2>
        <a:accent1>
          <a:srgbClr val="E9D47D"/>
        </a:accent1>
        <a:accent2>
          <a:srgbClr val="D4DD91"/>
        </a:accent2>
        <a:accent3>
          <a:srgbClr val="F6F5E9"/>
        </a:accent3>
        <a:accent4>
          <a:srgbClr val="000000"/>
        </a:accent4>
        <a:accent5>
          <a:srgbClr val="F2E6BF"/>
        </a:accent5>
        <a:accent6>
          <a:srgbClr val="C0C883"/>
        </a:accent6>
        <a:hlink>
          <a:srgbClr val="9D943F"/>
        </a:hlink>
        <a:folHlink>
          <a:srgbClr val="C9C177"/>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Glass Layers">
  <a:themeElements>
    <a:clrScheme name="Glass Layers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fontScheme name="Glass Layers">
      <a:majorFont>
        <a:latin typeface="Arial Black"/>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Glass Layers 1">
        <a:dk1>
          <a:srgbClr val="FF9900"/>
        </a:dk1>
        <a:lt1>
          <a:srgbClr val="FFFFFF"/>
        </a:lt1>
        <a:dk2>
          <a:srgbClr val="FFCC66"/>
        </a:dk2>
        <a:lt2>
          <a:srgbClr val="CC6600"/>
        </a:lt2>
        <a:accent1>
          <a:srgbClr val="F05000"/>
        </a:accent1>
        <a:accent2>
          <a:srgbClr val="B28300"/>
        </a:accent2>
        <a:accent3>
          <a:srgbClr val="FFE2B8"/>
        </a:accent3>
        <a:accent4>
          <a:srgbClr val="DADADA"/>
        </a:accent4>
        <a:accent5>
          <a:srgbClr val="F6B3AA"/>
        </a:accent5>
        <a:accent6>
          <a:srgbClr val="A17600"/>
        </a:accent6>
        <a:hlink>
          <a:srgbClr val="99CC00"/>
        </a:hlink>
        <a:folHlink>
          <a:srgbClr val="008000"/>
        </a:folHlink>
      </a:clrScheme>
      <a:clrMap bg1="dk2" tx1="lt1" bg2="dk1" tx2="lt2" accent1="accent1" accent2="accent2" accent3="accent3" accent4="accent4" accent5="accent5" accent6="accent6" hlink="hlink" folHlink="folHlink"/>
    </a:extraClrScheme>
    <a:extraClrScheme>
      <a:clrScheme name="Glass Layers 2">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00"/>
        </a:hlink>
        <a:folHlink>
          <a:srgbClr val="FFFF99"/>
        </a:folHlink>
      </a:clrScheme>
      <a:clrMap bg1="dk2" tx1="lt1" bg2="dk1" tx2="lt2" accent1="accent1" accent2="accent2" accent3="accent3" accent4="accent4" accent5="accent5" accent6="accent6" hlink="hlink" folHlink="folHlink"/>
    </a:extraClrScheme>
    <a:extraClrScheme>
      <a:clrScheme name="Glass Layers 3">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DDFFBB"/>
        </a:folHlink>
      </a:clrScheme>
      <a:clrMap bg1="dk2" tx1="lt1" bg2="dk1" tx2="lt2" accent1="accent1" accent2="accent2" accent3="accent3" accent4="accent4" accent5="accent5" accent6="accent6" hlink="hlink" folHlink="folHlink"/>
    </a:extraClrScheme>
    <a:extraClrScheme>
      <a:clrScheme name="Glass Layers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clrMap bg1="dk2" tx1="lt1" bg2="dk1" tx2="lt2" accent1="accent1" accent2="accent2" accent3="accent3" accent4="accent4" accent5="accent5" accent6="accent6" hlink="hlink" folHlink="folHlink"/>
    </a:extraClrScheme>
    <a:extraClrScheme>
      <a:clrScheme name="Glass Layers 5">
        <a:dk1>
          <a:srgbClr val="000000"/>
        </a:dk1>
        <a:lt1>
          <a:srgbClr val="CCECFF"/>
        </a:lt1>
        <a:dk2>
          <a:srgbClr val="000000"/>
        </a:dk2>
        <a:lt2>
          <a:srgbClr val="D6EDEE"/>
        </a:lt2>
        <a:accent1>
          <a:srgbClr val="E8F0F4"/>
        </a:accent1>
        <a:accent2>
          <a:srgbClr val="8EAAFA"/>
        </a:accent2>
        <a:accent3>
          <a:srgbClr val="E2F4FF"/>
        </a:accent3>
        <a:accent4>
          <a:srgbClr val="000000"/>
        </a:accent4>
        <a:accent5>
          <a:srgbClr val="F2F6F8"/>
        </a:accent5>
        <a:accent6>
          <a:srgbClr val="809AE3"/>
        </a:accent6>
        <a:hlink>
          <a:srgbClr val="0066FF"/>
        </a:hlink>
        <a:folHlink>
          <a:srgbClr val="9947FD"/>
        </a:folHlink>
      </a:clrScheme>
      <a:clrMap bg1="lt1" tx1="dk1" bg2="lt2" tx2="dk2" accent1="accent1" accent2="accent2" accent3="accent3" accent4="accent4" accent5="accent5" accent6="accent6" hlink="hlink" folHlink="folHlink"/>
    </a:extraClrScheme>
    <a:extraClrScheme>
      <a:clrScheme name="Glass Layers 6">
        <a:dk1>
          <a:srgbClr val="48486A"/>
        </a:dk1>
        <a:lt1>
          <a:srgbClr val="FFFFFF"/>
        </a:lt1>
        <a:dk2>
          <a:srgbClr val="000099"/>
        </a:dk2>
        <a:lt2>
          <a:srgbClr val="F8F8F8"/>
        </a:lt2>
        <a:accent1>
          <a:srgbClr val="6699FF"/>
        </a:accent1>
        <a:accent2>
          <a:srgbClr val="0000FF"/>
        </a:accent2>
        <a:accent3>
          <a:srgbClr val="AAAACA"/>
        </a:accent3>
        <a:accent4>
          <a:srgbClr val="DADADA"/>
        </a:accent4>
        <a:accent5>
          <a:srgbClr val="B8CAFF"/>
        </a:accent5>
        <a:accent6>
          <a:srgbClr val="0000E7"/>
        </a:accent6>
        <a:hlink>
          <a:srgbClr val="3DCCFF"/>
        </a:hlink>
        <a:folHlink>
          <a:srgbClr val="CCECFF"/>
        </a:folHlink>
      </a:clrScheme>
      <a:clrMap bg1="dk2" tx1="lt1" bg2="dk1" tx2="lt2" accent1="accent1" accent2="accent2" accent3="accent3" accent4="accent4" accent5="accent5" accent6="accent6" hlink="hlink" folHlink="folHlink"/>
    </a:extraClrScheme>
    <a:extraClrScheme>
      <a:clrScheme name="Glass Layers 7">
        <a:dk1>
          <a:srgbClr val="573F8B"/>
        </a:dk1>
        <a:lt1>
          <a:srgbClr val="FFFFFF"/>
        </a:lt1>
        <a:dk2>
          <a:srgbClr val="666699"/>
        </a:dk2>
        <a:lt2>
          <a:srgbClr val="D9D9FF"/>
        </a:lt2>
        <a:accent1>
          <a:srgbClr val="CC99FF"/>
        </a:accent1>
        <a:accent2>
          <a:srgbClr val="9933FF"/>
        </a:accent2>
        <a:accent3>
          <a:srgbClr val="B8B8CA"/>
        </a:accent3>
        <a:accent4>
          <a:srgbClr val="DADADA"/>
        </a:accent4>
        <a:accent5>
          <a:srgbClr val="E2CAFF"/>
        </a:accent5>
        <a:accent6>
          <a:srgbClr val="8A2DE7"/>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Glass Layers 8">
        <a:dk1>
          <a:srgbClr val="000000"/>
        </a:dk1>
        <a:lt1>
          <a:srgbClr val="EAEAEA"/>
        </a:lt1>
        <a:dk2>
          <a:srgbClr val="000000"/>
        </a:dk2>
        <a:lt2>
          <a:srgbClr val="C1C2CB"/>
        </a:lt2>
        <a:accent1>
          <a:srgbClr val="F1F1F7"/>
        </a:accent1>
        <a:accent2>
          <a:srgbClr val="8C8CB4"/>
        </a:accent2>
        <a:accent3>
          <a:srgbClr val="F3F3F3"/>
        </a:accent3>
        <a:accent4>
          <a:srgbClr val="000000"/>
        </a:accent4>
        <a:accent5>
          <a:srgbClr val="F7F7FA"/>
        </a:accent5>
        <a:accent6>
          <a:srgbClr val="7E7EA3"/>
        </a:accent6>
        <a:hlink>
          <a:srgbClr val="A3FFFF"/>
        </a:hlink>
        <a:folHlink>
          <a:srgbClr val="9E99FF"/>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ed">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Fading Grid">
  <a:themeElements>
    <a:clrScheme name="Fading Grid 4">
      <a:dk1>
        <a:srgbClr val="6B6B99"/>
      </a:dk1>
      <a:lt1>
        <a:srgbClr val="EAEAEA"/>
      </a:lt1>
      <a:dk2>
        <a:srgbClr val="666699"/>
      </a:dk2>
      <a:lt2>
        <a:srgbClr val="CCECFF"/>
      </a:lt2>
      <a:accent1>
        <a:srgbClr val="00CC66"/>
      </a:accent1>
      <a:accent2>
        <a:srgbClr val="54547A"/>
      </a:accent2>
      <a:accent3>
        <a:srgbClr val="B8B8CA"/>
      </a:accent3>
      <a:accent4>
        <a:srgbClr val="C8C8C8"/>
      </a:accent4>
      <a:accent5>
        <a:srgbClr val="AAE2B8"/>
      </a:accent5>
      <a:accent6>
        <a:srgbClr val="4B4B6E"/>
      </a:accent6>
      <a:hlink>
        <a:srgbClr val="65B2FF"/>
      </a:hlink>
      <a:folHlink>
        <a:srgbClr val="9900FF"/>
      </a:folHlink>
    </a:clrScheme>
    <a:fontScheme name="Fading Grid">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ading Grid 1">
        <a:dk1>
          <a:srgbClr val="7E0000"/>
        </a:dk1>
        <a:lt1>
          <a:srgbClr val="FFFFFF"/>
        </a:lt1>
        <a:dk2>
          <a:srgbClr val="800000"/>
        </a:dk2>
        <a:lt2>
          <a:srgbClr val="FCF0B2"/>
        </a:lt2>
        <a:accent1>
          <a:srgbClr val="C5543D"/>
        </a:accent1>
        <a:accent2>
          <a:srgbClr val="660000"/>
        </a:accent2>
        <a:accent3>
          <a:srgbClr val="C0AAAA"/>
        </a:accent3>
        <a:accent4>
          <a:srgbClr val="DADADA"/>
        </a:accent4>
        <a:accent5>
          <a:srgbClr val="DFB3AF"/>
        </a:accent5>
        <a:accent6>
          <a:srgbClr val="5C0000"/>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Fading Grid 2">
        <a:dk1>
          <a:srgbClr val="000066"/>
        </a:dk1>
        <a:lt1>
          <a:srgbClr val="FFFFFF"/>
        </a:lt1>
        <a:dk2>
          <a:srgbClr val="000066"/>
        </a:dk2>
        <a:lt2>
          <a:srgbClr val="B2B8C8"/>
        </a:lt2>
        <a:accent1>
          <a:srgbClr val="008080"/>
        </a:accent1>
        <a:accent2>
          <a:srgbClr val="00004E"/>
        </a:accent2>
        <a:accent3>
          <a:srgbClr val="AAAAB8"/>
        </a:accent3>
        <a:accent4>
          <a:srgbClr val="DADADA"/>
        </a:accent4>
        <a:accent5>
          <a:srgbClr val="AAC0C0"/>
        </a:accent5>
        <a:accent6>
          <a:srgbClr val="000046"/>
        </a:accent6>
        <a:hlink>
          <a:srgbClr val="00FFCC"/>
        </a:hlink>
        <a:folHlink>
          <a:srgbClr val="6699FF"/>
        </a:folHlink>
      </a:clrScheme>
      <a:clrMap bg1="dk2" tx1="lt1" bg2="dk1" tx2="lt2" accent1="accent1" accent2="accent2" accent3="accent3" accent4="accent4" accent5="accent5" accent6="accent6" hlink="hlink" folHlink="folHlink"/>
    </a:extraClrScheme>
    <a:extraClrScheme>
      <a:clrScheme name="Fading Grid 3">
        <a:dk1>
          <a:srgbClr val="010199"/>
        </a:dk1>
        <a:lt1>
          <a:srgbClr val="FFFFFF"/>
        </a:lt1>
        <a:dk2>
          <a:srgbClr val="000099"/>
        </a:dk2>
        <a:lt2>
          <a:srgbClr val="CCFFFF"/>
        </a:lt2>
        <a:accent1>
          <a:srgbClr val="00C600"/>
        </a:accent1>
        <a:accent2>
          <a:srgbClr val="01017D"/>
        </a:accent2>
        <a:accent3>
          <a:srgbClr val="AAAACA"/>
        </a:accent3>
        <a:accent4>
          <a:srgbClr val="DADADA"/>
        </a:accent4>
        <a:accent5>
          <a:srgbClr val="AADFAA"/>
        </a:accent5>
        <a:accent6>
          <a:srgbClr val="010171"/>
        </a:accent6>
        <a:hlink>
          <a:srgbClr val="FFE701"/>
        </a:hlink>
        <a:folHlink>
          <a:srgbClr val="3366FF"/>
        </a:folHlink>
      </a:clrScheme>
      <a:clrMap bg1="dk2" tx1="lt1" bg2="dk1" tx2="lt2" accent1="accent1" accent2="accent2" accent3="accent3" accent4="accent4" accent5="accent5" accent6="accent6" hlink="hlink" folHlink="folHlink"/>
    </a:extraClrScheme>
    <a:extraClrScheme>
      <a:clrScheme name="Fading Grid 4">
        <a:dk1>
          <a:srgbClr val="6B6B99"/>
        </a:dk1>
        <a:lt1>
          <a:srgbClr val="EAEAEA"/>
        </a:lt1>
        <a:dk2>
          <a:srgbClr val="666699"/>
        </a:dk2>
        <a:lt2>
          <a:srgbClr val="CCECFF"/>
        </a:lt2>
        <a:accent1>
          <a:srgbClr val="00CC66"/>
        </a:accent1>
        <a:accent2>
          <a:srgbClr val="54547A"/>
        </a:accent2>
        <a:accent3>
          <a:srgbClr val="B8B8CA"/>
        </a:accent3>
        <a:accent4>
          <a:srgbClr val="C8C8C8"/>
        </a:accent4>
        <a:accent5>
          <a:srgbClr val="AAE2B8"/>
        </a:accent5>
        <a:accent6>
          <a:srgbClr val="4B4B6E"/>
        </a:accent6>
        <a:hlink>
          <a:srgbClr val="65B2FF"/>
        </a:hlink>
        <a:folHlink>
          <a:srgbClr val="9900FF"/>
        </a:folHlink>
      </a:clrScheme>
      <a:clrMap bg1="dk2" tx1="lt1" bg2="dk1" tx2="lt2" accent1="accent1" accent2="accent2" accent3="accent3" accent4="accent4" accent5="accent5" accent6="accent6" hlink="hlink" folHlink="folHlink"/>
    </a:extraClrScheme>
    <a:extraClrScheme>
      <a:clrScheme name="Fading Grid 5">
        <a:dk1>
          <a:srgbClr val="00827F"/>
        </a:dk1>
        <a:lt1>
          <a:srgbClr val="FFFFFF"/>
        </a:lt1>
        <a:dk2>
          <a:srgbClr val="008080"/>
        </a:dk2>
        <a:lt2>
          <a:srgbClr val="FFFFCC"/>
        </a:lt2>
        <a:accent1>
          <a:srgbClr val="6D6FC7"/>
        </a:accent1>
        <a:accent2>
          <a:srgbClr val="006462"/>
        </a:accent2>
        <a:accent3>
          <a:srgbClr val="AAC0C0"/>
        </a:accent3>
        <a:accent4>
          <a:srgbClr val="DADADA"/>
        </a:accent4>
        <a:accent5>
          <a:srgbClr val="BABBE0"/>
        </a:accent5>
        <a:accent6>
          <a:srgbClr val="005A58"/>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Fading Grid 6">
        <a:dk1>
          <a:srgbClr val="4D4D4D"/>
        </a:dk1>
        <a:lt1>
          <a:srgbClr val="FFFFFF"/>
        </a:lt1>
        <a:dk2>
          <a:srgbClr val="525252"/>
        </a:dk2>
        <a:lt2>
          <a:srgbClr val="C0C0C0"/>
        </a:lt2>
        <a:accent1>
          <a:srgbClr val="527C3A"/>
        </a:accent1>
        <a:accent2>
          <a:srgbClr val="444444"/>
        </a:accent2>
        <a:accent3>
          <a:srgbClr val="B3B3B3"/>
        </a:accent3>
        <a:accent4>
          <a:srgbClr val="DADADA"/>
        </a:accent4>
        <a:accent5>
          <a:srgbClr val="B3BFAE"/>
        </a:accent5>
        <a:accent6>
          <a:srgbClr val="3D3D3D"/>
        </a:accent6>
        <a:hlink>
          <a:srgbClr val="FAC458"/>
        </a:hlink>
        <a:folHlink>
          <a:srgbClr val="C7780F"/>
        </a:folHlink>
      </a:clrScheme>
      <a:clrMap bg1="dk2" tx1="lt1" bg2="dk1" tx2="lt2" accent1="accent1" accent2="accent2" accent3="accent3" accent4="accent4" accent5="accent5" accent6="accent6" hlink="hlink" folHlink="folHlink"/>
    </a:extraClrScheme>
    <a:extraClrScheme>
      <a:clrScheme name="Fading Grid 7">
        <a:dk1>
          <a:srgbClr val="516032"/>
        </a:dk1>
        <a:lt1>
          <a:srgbClr val="FFFFFF"/>
        </a:lt1>
        <a:dk2>
          <a:srgbClr val="546434"/>
        </a:dk2>
        <a:lt2>
          <a:srgbClr val="B2B68A"/>
        </a:lt2>
        <a:accent1>
          <a:srgbClr val="7D8C70"/>
        </a:accent1>
        <a:accent2>
          <a:srgbClr val="414E28"/>
        </a:accent2>
        <a:accent3>
          <a:srgbClr val="B3B8AE"/>
        </a:accent3>
        <a:accent4>
          <a:srgbClr val="DADADA"/>
        </a:accent4>
        <a:accent5>
          <a:srgbClr val="BFC5BB"/>
        </a:accent5>
        <a:accent6>
          <a:srgbClr val="3A4623"/>
        </a:accent6>
        <a:hlink>
          <a:srgbClr val="80C579"/>
        </a:hlink>
        <a:folHlink>
          <a:srgbClr val="7FADAF"/>
        </a:folHlink>
      </a:clrScheme>
      <a:clrMap bg1="dk2" tx1="lt1" bg2="dk1" tx2="lt2" accent1="accent1" accent2="accent2" accent3="accent3" accent4="accent4" accent5="accent5" accent6="accent6" hlink="hlink" folHlink="folHlink"/>
    </a:extraClrScheme>
    <a:extraClrScheme>
      <a:clrScheme name="Fading Grid 8">
        <a:dk1>
          <a:srgbClr val="D1CC00"/>
        </a:dk1>
        <a:lt1>
          <a:srgbClr val="FFFFFF"/>
        </a:lt1>
        <a:dk2>
          <a:srgbClr val="CCCC00"/>
        </a:dk2>
        <a:lt2>
          <a:srgbClr val="F3F5B1"/>
        </a:lt2>
        <a:accent1>
          <a:srgbClr val="808000"/>
        </a:accent1>
        <a:accent2>
          <a:srgbClr val="AEAA00"/>
        </a:accent2>
        <a:accent3>
          <a:srgbClr val="E2E2AA"/>
        </a:accent3>
        <a:accent4>
          <a:srgbClr val="DADADA"/>
        </a:accent4>
        <a:accent5>
          <a:srgbClr val="C0C0AA"/>
        </a:accent5>
        <a:accent6>
          <a:srgbClr val="9D9A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Fading Grid 9">
        <a:dk1>
          <a:srgbClr val="000000"/>
        </a:dk1>
        <a:lt1>
          <a:srgbClr val="F8F8F8"/>
        </a:lt1>
        <a:dk2>
          <a:srgbClr val="336600"/>
        </a:dk2>
        <a:lt2>
          <a:srgbClr val="FBFBFB"/>
        </a:lt2>
        <a:accent1>
          <a:srgbClr val="009900"/>
        </a:accent1>
        <a:accent2>
          <a:srgbClr val="C6C6C6"/>
        </a:accent2>
        <a:accent3>
          <a:srgbClr val="FBFBFB"/>
        </a:accent3>
        <a:accent4>
          <a:srgbClr val="000000"/>
        </a:accent4>
        <a:accent5>
          <a:srgbClr val="AACAAA"/>
        </a:accent5>
        <a:accent6>
          <a:srgbClr val="B3B3B3"/>
        </a:accent6>
        <a:hlink>
          <a:srgbClr val="006600"/>
        </a:hlink>
        <a:folHlink>
          <a:srgbClr val="8080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Maple">
  <a:themeElements>
    <a:clrScheme name="Maple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fontScheme name="Maple">
      <a:majorFont>
        <a:latin typeface="Times New Roman"/>
        <a:ea typeface=""/>
        <a:cs typeface="Arial"/>
      </a:majorFont>
      <a:minorFont>
        <a:latin typeface="Times New Roman"/>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aple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Maple 2">
        <a:dk1>
          <a:srgbClr val="EA9306"/>
        </a:dk1>
        <a:lt1>
          <a:srgbClr val="FFFFFF"/>
        </a:lt1>
        <a:dk2>
          <a:srgbClr val="FAC120"/>
        </a:dk2>
        <a:lt2>
          <a:srgbClr val="FFFDD1"/>
        </a:lt2>
        <a:accent1>
          <a:srgbClr val="CC6600"/>
        </a:accent1>
        <a:accent2>
          <a:srgbClr val="FF9933"/>
        </a:accent2>
        <a:accent3>
          <a:srgbClr val="FCDDAB"/>
        </a:accent3>
        <a:accent4>
          <a:srgbClr val="DADADA"/>
        </a:accent4>
        <a:accent5>
          <a:srgbClr val="E2B8AA"/>
        </a:accent5>
        <a:accent6>
          <a:srgbClr val="E78A2D"/>
        </a:accent6>
        <a:hlink>
          <a:srgbClr val="A50021"/>
        </a:hlink>
        <a:folHlink>
          <a:srgbClr val="666633"/>
        </a:folHlink>
      </a:clrScheme>
      <a:clrMap bg1="dk2" tx1="lt1" bg2="dk1" tx2="lt2" accent1="accent1" accent2="accent2" accent3="accent3" accent4="accent4" accent5="accent5" accent6="accent6" hlink="hlink" folHlink="folHlink"/>
    </a:extraClrScheme>
    <a:extraClrScheme>
      <a:clrScheme name="Maple 3">
        <a:dk1>
          <a:srgbClr val="000000"/>
        </a:dk1>
        <a:lt1>
          <a:srgbClr val="FFFFCC"/>
        </a:lt1>
        <a:dk2>
          <a:srgbClr val="A26D18"/>
        </a:dk2>
        <a:lt2>
          <a:srgbClr val="F9D793"/>
        </a:lt2>
        <a:accent1>
          <a:srgbClr val="FFD05B"/>
        </a:accent1>
        <a:accent2>
          <a:srgbClr val="FEE1A8"/>
        </a:accent2>
        <a:accent3>
          <a:srgbClr val="FFFFE2"/>
        </a:accent3>
        <a:accent4>
          <a:srgbClr val="000000"/>
        </a:accent4>
        <a:accent5>
          <a:srgbClr val="FFE4B5"/>
        </a:accent5>
        <a:accent6>
          <a:srgbClr val="E6CC98"/>
        </a:accent6>
        <a:hlink>
          <a:srgbClr val="FF0000"/>
        </a:hlink>
        <a:folHlink>
          <a:srgbClr val="CC6600"/>
        </a:folHlink>
      </a:clrScheme>
      <a:clrMap bg1="lt1" tx1="dk1" bg2="lt2" tx2="dk2" accent1="accent1" accent2="accent2" accent3="accent3" accent4="accent4" accent5="accent5" accent6="accent6" hlink="hlink" folHlink="folHlink"/>
    </a:extraClrScheme>
    <a:extraClrScheme>
      <a:clrScheme name="Maple 4">
        <a:dk1>
          <a:srgbClr val="008000"/>
        </a:dk1>
        <a:lt1>
          <a:srgbClr val="FFFFFF"/>
        </a:lt1>
        <a:dk2>
          <a:srgbClr val="005800"/>
        </a:dk2>
        <a:lt2>
          <a:srgbClr val="FFFFCC"/>
        </a:lt2>
        <a:accent1>
          <a:srgbClr val="00CC99"/>
        </a:accent1>
        <a:accent2>
          <a:srgbClr val="007825"/>
        </a:accent2>
        <a:accent3>
          <a:srgbClr val="AAB4AA"/>
        </a:accent3>
        <a:accent4>
          <a:srgbClr val="DADADA"/>
        </a:accent4>
        <a:accent5>
          <a:srgbClr val="AAE2CA"/>
        </a:accent5>
        <a:accent6>
          <a:srgbClr val="006C20"/>
        </a:accent6>
        <a:hlink>
          <a:srgbClr val="9966FF"/>
        </a:hlink>
        <a:folHlink>
          <a:srgbClr val="99CCFF"/>
        </a:folHlink>
      </a:clrScheme>
      <a:clrMap bg1="dk2" tx1="lt1" bg2="dk1" tx2="lt2" accent1="accent1" accent2="accent2" accent3="accent3" accent4="accent4" accent5="accent5" accent6="accent6" hlink="hlink" folHlink="folHlink"/>
    </a:extraClrScheme>
    <a:extraClrScheme>
      <a:clrScheme name="Maple 5">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CCFF99"/>
        </a:folHlink>
      </a:clrScheme>
      <a:clrMap bg1="dk2" tx1="lt1" bg2="dk1" tx2="lt2" accent1="accent1" accent2="accent2" accent3="accent3" accent4="accent4" accent5="accent5" accent6="accent6" hlink="hlink" folHlink="folHlink"/>
    </a:extraClrScheme>
    <a:extraClrScheme>
      <a:clrScheme name="Maple 6">
        <a:dk1>
          <a:srgbClr val="006699"/>
        </a:dk1>
        <a:lt1>
          <a:srgbClr val="FFFFFF"/>
        </a:lt1>
        <a:dk2>
          <a:srgbClr val="006666"/>
        </a:dk2>
        <a:lt2>
          <a:srgbClr val="CCECFF"/>
        </a:lt2>
        <a:accent1>
          <a:srgbClr val="00CCFF"/>
        </a:accent1>
        <a:accent2>
          <a:srgbClr val="017A83"/>
        </a:accent2>
        <a:accent3>
          <a:srgbClr val="AAB8B8"/>
        </a:accent3>
        <a:accent4>
          <a:srgbClr val="DADADA"/>
        </a:accent4>
        <a:accent5>
          <a:srgbClr val="AAE2FF"/>
        </a:accent5>
        <a:accent6>
          <a:srgbClr val="016E76"/>
        </a:accent6>
        <a:hlink>
          <a:srgbClr val="FFFFCC"/>
        </a:hlink>
        <a:folHlink>
          <a:srgbClr val="99FF99"/>
        </a:folHlink>
      </a:clrScheme>
      <a:clrMap bg1="dk2" tx1="lt1" bg2="dk1" tx2="lt2" accent1="accent1" accent2="accent2" accent3="accent3" accent4="accent4" accent5="accent5" accent6="accent6" hlink="hlink" folHlink="folHlink"/>
    </a:extraClrScheme>
    <a:extraClrScheme>
      <a:clrScheme name="Maple 7">
        <a:dk1>
          <a:srgbClr val="80ACC4"/>
        </a:dk1>
        <a:lt1>
          <a:srgbClr val="FFFFFF"/>
        </a:lt1>
        <a:dk2>
          <a:srgbClr val="B3D1DF"/>
        </a:dk2>
        <a:lt2>
          <a:srgbClr val="FFFFFF"/>
        </a:lt2>
        <a:accent1>
          <a:srgbClr val="5089A8"/>
        </a:accent1>
        <a:accent2>
          <a:srgbClr val="BBC6DB"/>
        </a:accent2>
        <a:accent3>
          <a:srgbClr val="D6E5EC"/>
        </a:accent3>
        <a:accent4>
          <a:srgbClr val="DADADA"/>
        </a:accent4>
        <a:accent5>
          <a:srgbClr val="B3C4D1"/>
        </a:accent5>
        <a:accent6>
          <a:srgbClr val="A9B3C6"/>
        </a:accent6>
        <a:hlink>
          <a:srgbClr val="0000FF"/>
        </a:hlink>
        <a:folHlink>
          <a:srgbClr val="006699"/>
        </a:folHlink>
      </a:clrScheme>
      <a:clrMap bg1="dk2" tx1="lt1" bg2="dk1" tx2="lt2" accent1="accent1" accent2="accent2" accent3="accent3" accent4="accent4" accent5="accent5" accent6="accent6" hlink="hlink" folHlink="folHlink"/>
    </a:extraClrScheme>
    <a:extraClrScheme>
      <a:clrScheme name="Maple 8">
        <a:dk1>
          <a:srgbClr val="5700AE"/>
        </a:dk1>
        <a:lt1>
          <a:srgbClr val="FFFFFF"/>
        </a:lt1>
        <a:dk2>
          <a:srgbClr val="7301CB"/>
        </a:dk2>
        <a:lt2>
          <a:srgbClr val="C5C5FF"/>
        </a:lt2>
        <a:accent1>
          <a:srgbClr val="9999FF"/>
        </a:accent1>
        <a:accent2>
          <a:srgbClr val="7000E0"/>
        </a:accent2>
        <a:accent3>
          <a:srgbClr val="BCAAE2"/>
        </a:accent3>
        <a:accent4>
          <a:srgbClr val="DADADA"/>
        </a:accent4>
        <a:accent5>
          <a:srgbClr val="CACAFF"/>
        </a:accent5>
        <a:accent6>
          <a:srgbClr val="6500CB"/>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Maple 9">
        <a:dk1>
          <a:srgbClr val="003366"/>
        </a:dk1>
        <a:lt1>
          <a:srgbClr val="FFFFFF"/>
        </a:lt1>
        <a:dk2>
          <a:srgbClr val="003366"/>
        </a:dk2>
        <a:lt2>
          <a:srgbClr val="CBD5DF"/>
        </a:lt2>
        <a:accent1>
          <a:srgbClr val="A9BEE9"/>
        </a:accent1>
        <a:accent2>
          <a:srgbClr val="D6E4F2"/>
        </a:accent2>
        <a:accent3>
          <a:srgbClr val="FFFFFF"/>
        </a:accent3>
        <a:accent4>
          <a:srgbClr val="002A56"/>
        </a:accent4>
        <a:accent5>
          <a:srgbClr val="D1DBF2"/>
        </a:accent5>
        <a:accent6>
          <a:srgbClr val="C2CFDB"/>
        </a:accent6>
        <a:hlink>
          <a:srgbClr val="0000CC"/>
        </a:hlink>
        <a:folHlink>
          <a:srgbClr val="8668E8"/>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Slit">
  <a:themeElements>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fontScheme name="Slit">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themeOverride>
</file>

<file path=ppt/theme/themeOverride2.xml><?xml version="1.0" encoding="utf-8"?>
<a:themeOverride xmlns:a="http://schemas.openxmlformats.org/drawingml/2006/main">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themeOverride>
</file>

<file path=ppt/theme/themeOverride3.xml><?xml version="1.0" encoding="utf-8"?>
<a:themeOverride xmlns:a="http://schemas.openxmlformats.org/drawingml/2006/main">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themeOverride>
</file>

<file path=docProps/app.xml><?xml version="1.0" encoding="utf-8"?>
<Properties xmlns="http://schemas.openxmlformats.org/officeDocument/2006/extended-properties" xmlns:vt="http://schemas.openxmlformats.org/officeDocument/2006/docPropsVTypes">
  <TotalTime>118</TotalTime>
  <Words>1244</Words>
  <Application>Microsoft Office PowerPoint</Application>
  <PresentationFormat>Presentación en pantalla (4:3)</PresentationFormat>
  <Paragraphs>185</Paragraphs>
  <Slides>33</Slides>
  <Notes>0</Notes>
  <HiddenSlides>0</HiddenSlides>
  <MMClips>0</MMClips>
  <ScaleCrop>false</ScaleCrop>
  <HeadingPairs>
    <vt:vector size="6" baseType="variant">
      <vt:variant>
        <vt:lpstr>Fuentes usadas</vt:lpstr>
      </vt:variant>
      <vt:variant>
        <vt:i4>6</vt:i4>
      </vt:variant>
      <vt:variant>
        <vt:lpstr>Tema</vt:lpstr>
      </vt:variant>
      <vt:variant>
        <vt:i4>10</vt:i4>
      </vt:variant>
      <vt:variant>
        <vt:lpstr>Títulos de diapositiva</vt:lpstr>
      </vt:variant>
      <vt:variant>
        <vt:i4>33</vt:i4>
      </vt:variant>
    </vt:vector>
  </HeadingPairs>
  <TitlesOfParts>
    <vt:vector size="49" baseType="lpstr">
      <vt:lpstr>Arial</vt:lpstr>
      <vt:lpstr>Arial Black</vt:lpstr>
      <vt:lpstr>Times New Roman</vt:lpstr>
      <vt:lpstr>Wingdings</vt:lpstr>
      <vt:lpstr>Tahoma</vt:lpstr>
      <vt:lpstr>Verdana</vt:lpstr>
      <vt:lpstr>Default Design</vt:lpstr>
      <vt:lpstr>Kimono</vt:lpstr>
      <vt:lpstr>Glass Layers</vt:lpstr>
      <vt:lpstr>Textured</vt:lpstr>
      <vt:lpstr>Fading Grid</vt:lpstr>
      <vt:lpstr>Globe</vt:lpstr>
      <vt:lpstr>Capsules</vt:lpstr>
      <vt:lpstr>Maple</vt:lpstr>
      <vt:lpstr>Slit</vt:lpstr>
      <vt:lpstr>Mountain Top</vt:lpstr>
      <vt:lpstr>Educación Pedagogía y Didáctica </vt:lpstr>
      <vt:lpstr>Educación Pedagogía y Didáctica </vt:lpstr>
      <vt:lpstr>Educación Pedagogía y Didáctica</vt:lpstr>
      <vt:lpstr>Educación Pedagogía y Didáctica</vt:lpstr>
      <vt:lpstr>Educación Pedagogía y Didáctica</vt:lpstr>
      <vt:lpstr>Educación Pedagogía y Didáctica</vt:lpstr>
      <vt:lpstr>Educación Pedagogía y Didáctica</vt:lpstr>
      <vt:lpstr>Educación Pedagogía y Didáctica</vt:lpstr>
      <vt:lpstr>Educación Pedagogía y Didáctica</vt:lpstr>
      <vt:lpstr>Educación Pedagogía y Didáctica</vt:lpstr>
      <vt:lpstr>Educación Pedagogía y Didáctica</vt:lpstr>
      <vt:lpstr>Educación Pedagogía y Didáctica</vt:lpstr>
      <vt:lpstr>Educación Pedagogía y Didáctica</vt:lpstr>
      <vt:lpstr>Educación Pedagogía y Didáctica</vt:lpstr>
      <vt:lpstr>Educación Pedagogía y Didáctica</vt:lpstr>
      <vt:lpstr>Educación Pedagogía y Didáctica</vt:lpstr>
      <vt:lpstr>Educación Pedagogía y Didáctica</vt:lpstr>
      <vt:lpstr>Educación Pedagogía y Didáctica</vt:lpstr>
      <vt:lpstr>Educación Pedagogía y Didáctica</vt:lpstr>
      <vt:lpstr>Educación Pedagogía y Didáctica</vt:lpstr>
      <vt:lpstr>Educación Pedagogía y Didáctica</vt:lpstr>
      <vt:lpstr>Educación Pedagogía y Didáctica</vt:lpstr>
      <vt:lpstr>Educación Pedagogía y Didáctica</vt:lpstr>
      <vt:lpstr>Educación Pedagogía y Didáctica</vt:lpstr>
      <vt:lpstr>Educación Pedagogía y Didáctica</vt:lpstr>
      <vt:lpstr>Educación Pedagogía y Didáctica</vt:lpstr>
      <vt:lpstr>Educación Pedagogía y Didáctica</vt:lpstr>
      <vt:lpstr>Educación Pedagogía y Didáctica</vt:lpstr>
      <vt:lpstr>Educación Pedagogía y Didáctica</vt:lpstr>
      <vt:lpstr>Retos para la construcción curricular</vt:lpstr>
      <vt:lpstr>Retos para la construcción curricular – cont.</vt:lpstr>
      <vt:lpstr>Retos para la construcción curricular – cont.</vt:lpstr>
      <vt:lpstr>Diapositiva 33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Educación Pedagogía y Didáctica</dc:title>
  <dc:creator>Tulio</dc:creator>
  <cp:lastModifiedBy>felix23</cp:lastModifiedBy>
  <cp:revision>45</cp:revision>
  <dcterms:created xsi:type="dcterms:W3CDTF">2005-02-07T01:09:37Z</dcterms:created>
  <dcterms:modified xsi:type="dcterms:W3CDTF">2011-11-22T07:42:43Z</dcterms:modified>
</cp:coreProperties>
</file>